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22"/>
  </p:notesMasterIdLst>
  <p:sldIdLst>
    <p:sldId id="256" r:id="rId2"/>
    <p:sldId id="275" r:id="rId3"/>
    <p:sldId id="262" r:id="rId4"/>
    <p:sldId id="257" r:id="rId5"/>
    <p:sldId id="264" r:id="rId6"/>
    <p:sldId id="265" r:id="rId7"/>
    <p:sldId id="269" r:id="rId8"/>
    <p:sldId id="270" r:id="rId9"/>
    <p:sldId id="271" r:id="rId10"/>
    <p:sldId id="268" r:id="rId11"/>
    <p:sldId id="273" r:id="rId12"/>
    <p:sldId id="272" r:id="rId13"/>
    <p:sldId id="274" r:id="rId14"/>
    <p:sldId id="279" r:id="rId15"/>
    <p:sldId id="280" r:id="rId16"/>
    <p:sldId id="276" r:id="rId17"/>
    <p:sldId id="281" r:id="rId18"/>
    <p:sldId id="266" r:id="rId19"/>
    <p:sldId id="278" r:id="rId20"/>
    <p:sldId id="263"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1pPr>
    <a:lvl2pPr marL="4572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2pPr>
    <a:lvl3pPr marL="9144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3pPr>
    <a:lvl4pPr marL="13716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4pPr>
    <a:lvl5pPr marL="1828800" algn="l" rtl="0" eaLnBrk="0" fontAlgn="base" hangingPunct="0">
      <a:spcBef>
        <a:spcPct val="0"/>
      </a:spcBef>
      <a:spcAft>
        <a:spcPct val="0"/>
      </a:spcAft>
      <a:defRPr kern="1200">
        <a:solidFill>
          <a:schemeClr val="tx1"/>
        </a:solidFill>
        <a:latin typeface="Segoe UI" panose="020B0502040204020203" pitchFamily="34" charset="0"/>
        <a:ea typeface="+mn-ea"/>
        <a:cs typeface="+mn-cs"/>
      </a:defRPr>
    </a:lvl5pPr>
    <a:lvl6pPr marL="2286000" algn="l" defTabSz="914400" rtl="0" eaLnBrk="1" latinLnBrk="0" hangingPunct="1">
      <a:defRPr kern="1200">
        <a:solidFill>
          <a:schemeClr val="tx1"/>
        </a:solidFill>
        <a:latin typeface="Segoe UI" panose="020B0502040204020203" pitchFamily="34" charset="0"/>
        <a:ea typeface="+mn-ea"/>
        <a:cs typeface="+mn-cs"/>
      </a:defRPr>
    </a:lvl6pPr>
    <a:lvl7pPr marL="2743200" algn="l" defTabSz="914400" rtl="0" eaLnBrk="1" latinLnBrk="0" hangingPunct="1">
      <a:defRPr kern="1200">
        <a:solidFill>
          <a:schemeClr val="tx1"/>
        </a:solidFill>
        <a:latin typeface="Segoe UI" panose="020B0502040204020203" pitchFamily="34" charset="0"/>
        <a:ea typeface="+mn-ea"/>
        <a:cs typeface="+mn-cs"/>
      </a:defRPr>
    </a:lvl7pPr>
    <a:lvl8pPr marL="3200400" algn="l" defTabSz="914400" rtl="0" eaLnBrk="1" latinLnBrk="0" hangingPunct="1">
      <a:defRPr kern="1200">
        <a:solidFill>
          <a:schemeClr val="tx1"/>
        </a:solidFill>
        <a:latin typeface="Segoe UI" panose="020B0502040204020203" pitchFamily="34" charset="0"/>
        <a:ea typeface="+mn-ea"/>
        <a:cs typeface="+mn-cs"/>
      </a:defRPr>
    </a:lvl8pPr>
    <a:lvl9pPr marL="3657600" algn="l" defTabSz="914400" rtl="0" eaLnBrk="1" latinLnBrk="0" hangingPunct="1">
      <a:defRPr kern="1200">
        <a:solidFill>
          <a:schemeClr val="tx1"/>
        </a:solidFill>
        <a:latin typeface="Segoe UI" panose="020B05020402040202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B4A6"/>
    <a:srgbClr val="734F29"/>
    <a:srgbClr val="D24726"/>
    <a:srgbClr val="DD462F"/>
    <a:srgbClr val="AEB785"/>
    <a:srgbClr val="EFD5A2"/>
    <a:srgbClr val="3B3026"/>
    <a:srgbClr val="ECE1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80" autoAdjust="0"/>
  </p:normalViewPr>
  <p:slideViewPr>
    <p:cSldViewPr snapToGrid="0">
      <p:cViewPr varScale="1">
        <p:scale>
          <a:sx n="116" d="100"/>
          <a:sy n="116" d="100"/>
        </p:scale>
        <p:origin x="33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J:\A_TEACHING&#25945;&#23416;&#20107;&#21209;\NSYSU\&#26657;&#22806;&#31038;&#26371;&#21443;&#33287;\&#21736;&#33337;&#23567;&#35199;&#28771;&#31995;&#32113;\&#38928;&#3163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zh-TW" altLang="en-US"/>
              <a:t>資源使用情況 </a:t>
            </a:r>
            <a:r>
              <a:rPr lang="en-US" altLang="zh-TW"/>
              <a:t>2014/2-2014/12</a:t>
            </a:r>
            <a:endParaRPr lang="zh-TW"/>
          </a:p>
        </c:rich>
      </c:tx>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1DAA6482-FE03-4CD7-903B-5D2090B6E99D}" type="CATEGORYNAME">
                      <a:rPr lang="zh-TW" altLang="en-US" smtClean="0"/>
                      <a:pPr>
                        <a:defRPr/>
                      </a:pPr>
                      <a:t>[類別名稱]</a:t>
                    </a:fld>
                    <a:fld id="{86B3178B-2895-466C-A33F-4A024048C6D3}" type="PERCENTAGE">
                      <a:rPr lang="en-US" altLang="zh-TW" smtClean="0"/>
                      <a:pPr>
                        <a:defRPr/>
                      </a:pPr>
                      <a:t>[百分比]</a:t>
                    </a:fld>
                    <a:endParaRPr lang="zh-TW" altLang="en-US"/>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0"/>
              <c:showBubbleSize val="0"/>
              <c:extLst>
                <c:ext xmlns:c15="http://schemas.microsoft.com/office/drawing/2012/chart" uri="{CE6537A1-D6FC-4f65-9D91-7224C49458BB}">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7C19F1C0-6815-46BE-8864-77867B132CA9}" type="CATEGORYNAME">
                      <a:rPr lang="zh-TW" altLang="en-US" smtClean="0"/>
                      <a:pPr>
                        <a:defRPr>
                          <a:solidFill>
                            <a:schemeClr val="accent1"/>
                          </a:solidFill>
                        </a:defRPr>
                      </a:pPr>
                      <a:t>[類別名稱]</a:t>
                    </a:fld>
                    <a:fld id="{DC999A7B-228F-4270-A9F2-A7C286D642DD}" type="PERCENTAGE">
                      <a:rPr lang="en-US" altLang="zh-TW" smtClean="0"/>
                      <a:pPr>
                        <a:defRPr>
                          <a:solidFill>
                            <a:schemeClr val="accent1"/>
                          </a:solidFill>
                        </a:defRPr>
                      </a:pPr>
                      <a:t>[百分比]</a:t>
                    </a:fld>
                    <a:endParaRPr lang="zh-TW" altLang="en-US"/>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0"/>
              <c:showBubbleSize val="0"/>
              <c:extLst>
                <c:ext xmlns:c15="http://schemas.microsoft.com/office/drawing/2012/chart" uri="{CE6537A1-D6FC-4f65-9D91-7224C49458BB}">
                  <c15:layout/>
                  <c15:dlblFieldTable/>
                  <c15:showDataLabelsRange val="0"/>
                </c:ext>
              </c:extLst>
            </c:dLbl>
            <c:dLbl>
              <c:idx val="2"/>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31757433-4C72-49F9-BFF5-8C97CF0E1A4B}" type="CATEGORYNAME">
                      <a:rPr lang="zh-TW" altLang="en-US" smtClean="0"/>
                      <a:pPr>
                        <a:defRPr>
                          <a:solidFill>
                            <a:schemeClr val="accent1"/>
                          </a:solidFill>
                        </a:defRPr>
                      </a:pPr>
                      <a:t>[類別名稱]</a:t>
                    </a:fld>
                    <a:fld id="{F0EF3918-D318-4457-88AF-F5B7556AB9C3}" type="PERCENTAGE">
                      <a:rPr lang="en-US" altLang="zh-TW" smtClean="0"/>
                      <a:pPr>
                        <a:defRPr>
                          <a:solidFill>
                            <a:schemeClr val="accent1"/>
                          </a:solidFill>
                        </a:defRPr>
                      </a:pPr>
                      <a:t>[百分比]</a:t>
                    </a:fld>
                    <a:endParaRPr lang="zh-TW" altLang="en-US"/>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0"/>
              <c:showBubbleSize val="0"/>
              <c:extLst>
                <c:ext xmlns:c15="http://schemas.microsoft.com/office/drawing/2012/chart" uri="{CE6537A1-D6FC-4f65-9D91-7224C49458BB}">
                  <c15:layout/>
                  <c15:dlblFieldTable/>
                  <c15:showDataLabelsRange val="0"/>
                </c:ext>
              </c:extLst>
            </c:dLbl>
            <c:dLbl>
              <c:idx val="3"/>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C64C9E53-9787-487F-A6AE-5079CE836A09}" type="CATEGORYNAME">
                      <a:rPr lang="zh-TW" altLang="en-US" smtClean="0"/>
                      <a:pPr>
                        <a:defRPr>
                          <a:solidFill>
                            <a:schemeClr val="accent1"/>
                          </a:solidFill>
                        </a:defRPr>
                      </a:pPr>
                      <a:t>[類別名稱]</a:t>
                    </a:fld>
                    <a:fld id="{9B01AC3C-1806-492F-9245-BD6908B881A6}" type="PERCENTAGE">
                      <a:rPr lang="en-US" altLang="zh-TW" smtClean="0"/>
                      <a:pPr>
                        <a:defRPr>
                          <a:solidFill>
                            <a:schemeClr val="accent1"/>
                          </a:solidFill>
                        </a:defRPr>
                      </a:pPr>
                      <a:t>[百分比]</a:t>
                    </a:fld>
                    <a:endParaRPr lang="zh-TW" altLang="en-US"/>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0"/>
              <c:showBubbleSize val="0"/>
              <c:extLst>
                <c:ext xmlns:c15="http://schemas.microsoft.com/office/drawing/2012/chart" uri="{CE6537A1-D6FC-4f65-9D91-7224C49458BB}">
                  <c15:layout/>
                  <c15:dlblFieldTable/>
                  <c15:showDataLabelsRange val="0"/>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zh-TW"/>
                </a:p>
              </c:txPr>
              <c:dLblPos val="outEnd"/>
              <c:showLegendKey val="0"/>
              <c:showVal val="0"/>
              <c:showCatName val="1"/>
              <c:showSerName val="0"/>
              <c:showPercent val="0"/>
              <c:showBubbleSize val="0"/>
            </c:dLbl>
            <c:dLbl>
              <c:idx val="5"/>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490DDB06-63A8-4492-8388-8526A746714C}" type="CATEGORYNAME">
                      <a:rPr lang="zh-TW" altLang="en-US" smtClean="0"/>
                      <a:pPr>
                        <a:defRPr>
                          <a:solidFill>
                            <a:schemeClr val="accent1"/>
                          </a:solidFill>
                        </a:defRPr>
                      </a:pPr>
                      <a:t>[類別名稱]</a:t>
                    </a:fld>
                    <a:fld id="{5E57F9B7-C39C-4EF7-9328-E4B77E9E068A}" type="PERCENTAGE">
                      <a:rPr lang="en-US" altLang="zh-TW" smtClean="0"/>
                      <a:pPr>
                        <a:defRPr>
                          <a:solidFill>
                            <a:schemeClr val="accent1"/>
                          </a:solidFill>
                        </a:defRPr>
                      </a:pPr>
                      <a:t>[百分比]</a:t>
                    </a:fld>
                    <a:endParaRPr lang="zh-TW" altLang="en-US"/>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zh-TW"/>
                </a:p>
              </c:txPr>
              <c:dLblPos val="outEnd"/>
              <c:showLegendKey val="0"/>
              <c:showVal val="0"/>
              <c:showCatName val="1"/>
              <c:showSerName val="0"/>
              <c:showPercent val="0"/>
              <c:showBubbleSize val="0"/>
              <c:extLst>
                <c:ext xmlns:c15="http://schemas.microsoft.com/office/drawing/2012/chart" uri="{CE6537A1-D6FC-4f65-9D91-7224C49458BB}">
                  <c15:layout/>
                  <c15:dlblFieldTable/>
                  <c15:showDataLabelsRange val="0"/>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zh-TW"/>
                </a:p>
              </c:txPr>
              <c:dLblPos val="outEnd"/>
              <c:showLegendKey val="0"/>
              <c:showVal val="0"/>
              <c:showCatName val="1"/>
              <c:showSerName val="0"/>
              <c:showPercent val="0"/>
              <c:showBubbleSize val="0"/>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zh-TW"/>
                </a:p>
              </c:txPr>
              <c:dLblPos val="outEnd"/>
              <c:showLegendKey val="0"/>
              <c:showVal val="0"/>
              <c:showCatName val="1"/>
              <c:showSerName val="0"/>
              <c:showPercent val="0"/>
              <c:showBubbleSize val="0"/>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工作表1!$A$1:$A$8</c:f>
              <c:strCache>
                <c:ptCount val="8"/>
                <c:pt idx="0">
                  <c:v>哨船頭社區發展協會</c:v>
                </c:pt>
                <c:pt idx="1">
                  <c:v>人文創新與社會實踐研究中心邁頂計畫</c:v>
                </c:pt>
                <c:pt idx="2">
                  <c:v>台灣服務科學學會</c:v>
                </c:pt>
                <c:pt idx="3">
                  <c:v>教育部</c:v>
                </c:pt>
                <c:pt idx="4">
                  <c:v>卓越教學實務課程模組</c:v>
                </c:pt>
                <c:pt idx="5">
                  <c:v>跨科際資訊通信科技與社會</c:v>
                </c:pt>
                <c:pt idx="6">
                  <c:v>林氏家族(陸拾陸小客廳)</c:v>
                </c:pt>
                <c:pt idx="7">
                  <c:v>陳氏家族(白房子微展空間)</c:v>
                </c:pt>
              </c:strCache>
            </c:strRef>
          </c:cat>
          <c:val>
            <c:numRef>
              <c:f>工作表1!$B$1:$B$8</c:f>
              <c:numCache>
                <c:formatCode>"$"#,##0_);[Red]\("$"#,##0\)</c:formatCode>
                <c:ptCount val="8"/>
                <c:pt idx="0">
                  <c:v>240000</c:v>
                </c:pt>
                <c:pt idx="1">
                  <c:v>150000</c:v>
                </c:pt>
                <c:pt idx="2">
                  <c:v>200000</c:v>
                </c:pt>
                <c:pt idx="3">
                  <c:v>378093</c:v>
                </c:pt>
                <c:pt idx="4">
                  <c:v>60000</c:v>
                </c:pt>
                <c:pt idx="5">
                  <c:v>101088</c:v>
                </c:pt>
                <c:pt idx="6">
                  <c:v>120000</c:v>
                </c:pt>
                <c:pt idx="7">
                  <c:v>120000</c:v>
                </c:pt>
              </c:numCache>
            </c:numRef>
          </c:val>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latinLnBrk="0" hangingPunct="1">
              <a:spcBef>
                <a:spcPts val="0"/>
              </a:spcBef>
              <a:spcAft>
                <a:spcPts val="0"/>
              </a:spcAft>
              <a:defRPr lang="zh-TW" sz="1200">
                <a:latin typeface="+mn-lt"/>
              </a:defRPr>
            </a:lvl1pPr>
          </a:lstStyle>
          <a:p>
            <a:pPr>
              <a:defRPr/>
            </a:pPr>
            <a:endParaRPr/>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latinLnBrk="0" hangingPunct="1">
              <a:spcBef>
                <a:spcPts val="0"/>
              </a:spcBef>
              <a:spcAft>
                <a:spcPts val="0"/>
              </a:spcAft>
              <a:defRPr lang="zh-TW" sz="1200">
                <a:latin typeface="+mn-lt"/>
              </a:defRPr>
            </a:lvl1pPr>
          </a:lstStyle>
          <a:p>
            <a:pPr>
              <a:defRPr/>
            </a:pPr>
            <a:fld id="{E1FC6B5B-CE9F-4B9A-9836-7F5F3C078847}" type="datetimeFigureOut">
              <a:rPr altLang="en-US"/>
              <a:pPr>
                <a:defRPr/>
              </a:pPr>
              <a:t>2014/10/27</a:t>
            </a:fld>
            <a:endParaRPr/>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TW" noProof="0"/>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noProof="0"/>
              <a:t>按一下以編輯母片文字樣式</a:t>
            </a:r>
          </a:p>
          <a:p>
            <a:pPr lvl="1"/>
            <a:r>
              <a:rPr lang="zh-TW" noProof="0"/>
              <a:t>第二層</a:t>
            </a:r>
          </a:p>
          <a:p>
            <a:pPr lvl="2"/>
            <a:r>
              <a:rPr lang="zh-TW" noProof="0"/>
              <a:t>第三層</a:t>
            </a:r>
          </a:p>
          <a:p>
            <a:pPr lvl="3"/>
            <a:r>
              <a:rPr lang="zh-TW" noProof="0"/>
              <a:t>第四層</a:t>
            </a:r>
          </a:p>
          <a:p>
            <a:pPr lvl="4"/>
            <a:r>
              <a:rPr lang="zh-TW" noProof="0"/>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latinLnBrk="0" hangingPunct="1">
              <a:spcBef>
                <a:spcPts val="0"/>
              </a:spcBef>
              <a:spcAft>
                <a:spcPts val="0"/>
              </a:spcAft>
              <a:defRPr lang="zh-TW" sz="1200">
                <a:latin typeface="+mn-lt"/>
              </a:defRPr>
            </a:lvl1pPr>
          </a:lstStyle>
          <a:p>
            <a:pPr>
              <a:defRPr/>
            </a:pPr>
            <a:endParaRPr/>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latinLnBrk="0" hangingPunct="1">
              <a:spcBef>
                <a:spcPts val="0"/>
              </a:spcBef>
              <a:spcAft>
                <a:spcPts val="0"/>
              </a:spcAft>
              <a:defRPr lang="zh-TW" sz="1200">
                <a:latin typeface="+mn-lt"/>
              </a:defRPr>
            </a:lvl1pPr>
          </a:lstStyle>
          <a:p>
            <a:pPr>
              <a:defRPr/>
            </a:pPr>
            <a:fld id="{A620F865-7F1D-4C5D-A5B3-423484E0905F}" type="slidenum">
              <a:rPr lang="en-US" altLang="zh-TW"/>
              <a:pPr>
                <a:defRPr/>
              </a:pPr>
              <a:t>‹#›</a:t>
            </a:fld>
            <a:endParaRPr/>
          </a:p>
        </p:txBody>
      </p:sp>
    </p:spTree>
    <p:extLst>
      <p:ext uri="{BB962C8B-B14F-4D97-AF65-F5344CB8AC3E}">
        <p14:creationId xmlns:p14="http://schemas.microsoft.com/office/powerpoint/2010/main" val="2168368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zh-TW" sz="1200" kern="1200">
        <a:solidFill>
          <a:schemeClr val="tx1"/>
        </a:solidFill>
        <a:latin typeface="+mn-lt"/>
        <a:ea typeface="+mn-ea"/>
        <a:cs typeface="+mn-cs"/>
      </a:defRPr>
    </a:lvl1pPr>
    <a:lvl2pPr marL="457200" algn="l" rtl="0" eaLnBrk="0" fontAlgn="base" hangingPunct="0">
      <a:spcBef>
        <a:spcPct val="30000"/>
      </a:spcBef>
      <a:spcAft>
        <a:spcPct val="0"/>
      </a:spcAft>
      <a:defRPr lang="zh-TW" sz="1200" kern="1200">
        <a:solidFill>
          <a:schemeClr val="tx1"/>
        </a:solidFill>
        <a:latin typeface="+mn-lt"/>
        <a:ea typeface="+mn-ea"/>
        <a:cs typeface="+mn-cs"/>
      </a:defRPr>
    </a:lvl2pPr>
    <a:lvl3pPr marL="914400" algn="l" rtl="0" eaLnBrk="0" fontAlgn="base" hangingPunct="0">
      <a:spcBef>
        <a:spcPct val="30000"/>
      </a:spcBef>
      <a:spcAft>
        <a:spcPct val="0"/>
      </a:spcAft>
      <a:defRPr lang="zh-TW" sz="1200" kern="1200">
        <a:solidFill>
          <a:schemeClr val="tx1"/>
        </a:solidFill>
        <a:latin typeface="+mn-lt"/>
        <a:ea typeface="+mn-ea"/>
        <a:cs typeface="+mn-cs"/>
      </a:defRPr>
    </a:lvl3pPr>
    <a:lvl4pPr marL="1371600" algn="l" rtl="0" eaLnBrk="0" fontAlgn="base" hangingPunct="0">
      <a:spcBef>
        <a:spcPct val="30000"/>
      </a:spcBef>
      <a:spcAft>
        <a:spcPct val="0"/>
      </a:spcAft>
      <a:defRPr lang="zh-TW" sz="1200" kern="1200">
        <a:solidFill>
          <a:schemeClr val="tx1"/>
        </a:solidFill>
        <a:latin typeface="+mn-lt"/>
        <a:ea typeface="+mn-ea"/>
        <a:cs typeface="+mn-cs"/>
      </a:defRPr>
    </a:lvl4pPr>
    <a:lvl5pPr marL="1828800" algn="l" rtl="0" eaLnBrk="0" fontAlgn="base" hangingPunct="0">
      <a:spcBef>
        <a:spcPct val="30000"/>
      </a:spcBef>
      <a:spcAft>
        <a:spcPct val="0"/>
      </a:spcAft>
      <a:defRPr lang="zh-TW" sz="1200" kern="1200">
        <a:solidFill>
          <a:schemeClr val="tx1"/>
        </a:solidFill>
        <a:latin typeface="+mn-lt"/>
        <a:ea typeface="+mn-ea"/>
        <a:cs typeface="+mn-cs"/>
      </a:defRPr>
    </a:lvl5pPr>
    <a:lvl6pPr marL="2286000" algn="l" defTabSz="914400" rtl="0" eaLnBrk="1" latinLnBrk="0" hangingPunct="1">
      <a:defRPr lang="zh-TW" sz="1200" kern="1200">
        <a:solidFill>
          <a:schemeClr val="tx1"/>
        </a:solidFill>
        <a:latin typeface="+mn-lt"/>
        <a:ea typeface="+mn-ea"/>
        <a:cs typeface="+mn-cs"/>
      </a:defRPr>
    </a:lvl6pPr>
    <a:lvl7pPr marL="2743200" algn="l" defTabSz="914400" rtl="0" eaLnBrk="1" latinLnBrk="0" hangingPunct="1">
      <a:defRPr lang="zh-TW" sz="1200" kern="1200">
        <a:solidFill>
          <a:schemeClr val="tx1"/>
        </a:solidFill>
        <a:latin typeface="+mn-lt"/>
        <a:ea typeface="+mn-ea"/>
        <a:cs typeface="+mn-cs"/>
      </a:defRPr>
    </a:lvl7pPr>
    <a:lvl8pPr marL="3200400" algn="l" defTabSz="914400" rtl="0" eaLnBrk="1" latinLnBrk="0" hangingPunct="1">
      <a:defRPr lang="zh-TW" sz="1200" kern="1200">
        <a:solidFill>
          <a:schemeClr val="tx1"/>
        </a:solidFill>
        <a:latin typeface="+mn-lt"/>
        <a:ea typeface="+mn-ea"/>
        <a:cs typeface="+mn-cs"/>
      </a:defRPr>
    </a:lvl8pPr>
    <a:lvl9pPr marL="3657600" algn="l" defTabSz="914400" rtl="0" eaLnBrk="1" latinLnBrk="0" hangingPunct="1">
      <a:defRPr lang="zh-TW"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zh-TW" smtClean="0"/>
          </a:p>
        </p:txBody>
      </p:sp>
      <p:sp>
        <p:nvSpPr>
          <p:cNvPr id="1229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eaLnBrk="0" fontAlgn="base" hangingPunct="0">
              <a:spcBef>
                <a:spcPct val="0"/>
              </a:spcBef>
              <a:spcAft>
                <a:spcPct val="0"/>
              </a:spcAft>
              <a:defRPr>
                <a:solidFill>
                  <a:schemeClr val="tx1"/>
                </a:solidFill>
                <a:latin typeface="Segoe UI" panose="020B0502040204020203" pitchFamily="34" charset="0"/>
              </a:defRPr>
            </a:lvl6pPr>
            <a:lvl7pPr marL="2971800" indent="-228600" eaLnBrk="0" fontAlgn="base" hangingPunct="0">
              <a:spcBef>
                <a:spcPct val="0"/>
              </a:spcBef>
              <a:spcAft>
                <a:spcPct val="0"/>
              </a:spcAft>
              <a:defRPr>
                <a:solidFill>
                  <a:schemeClr val="tx1"/>
                </a:solidFill>
                <a:latin typeface="Segoe UI" panose="020B0502040204020203" pitchFamily="34" charset="0"/>
              </a:defRPr>
            </a:lvl7pPr>
            <a:lvl8pPr marL="3429000" indent="-228600" eaLnBrk="0" fontAlgn="base" hangingPunct="0">
              <a:spcBef>
                <a:spcPct val="0"/>
              </a:spcBef>
              <a:spcAft>
                <a:spcPct val="0"/>
              </a:spcAft>
              <a:defRPr>
                <a:solidFill>
                  <a:schemeClr val="tx1"/>
                </a:solidFill>
                <a:latin typeface="Segoe UI" panose="020B0502040204020203" pitchFamily="34" charset="0"/>
              </a:defRPr>
            </a:lvl8pPr>
            <a:lvl9pPr marL="3886200" indent="-228600" eaLnBrk="0" fontAlgn="base" hangingPunct="0">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62D93F0F-EAE8-4A37-819B-0DC695B3B56E}" type="slidenum">
              <a:rPr lang="en-US" altLang="zh-TW" smtClean="0">
                <a:latin typeface="Calibri" panose="020F0502020204030204" pitchFamily="34" charset="0"/>
              </a:rPr>
              <a:pPr fontAlgn="base">
                <a:spcBef>
                  <a:spcPct val="0"/>
                </a:spcBef>
                <a:spcAft>
                  <a:spcPct val="0"/>
                </a:spcAft>
              </a:pPr>
              <a:t>1</a:t>
            </a:fld>
            <a:endParaRPr altLang="zh-TW" smtClean="0">
              <a:latin typeface="Calibri" panose="020F0502020204030204" pitchFamily="34" charset="0"/>
            </a:endParaRPr>
          </a:p>
        </p:txBody>
      </p:sp>
    </p:spTree>
    <p:extLst>
      <p:ext uri="{BB962C8B-B14F-4D97-AF65-F5344CB8AC3E}">
        <p14:creationId xmlns:p14="http://schemas.microsoft.com/office/powerpoint/2010/main" val="2799560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zh-TW" smtClean="0"/>
              <a:t>在 [投影片放映] 模式中，按一下箭頭即可進入 PowerPoint 快速入門中心。</a:t>
            </a:r>
          </a:p>
        </p:txBody>
      </p:sp>
      <p:sp>
        <p:nvSpPr>
          <p:cNvPr id="2765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eaLnBrk="0" fontAlgn="base" hangingPunct="0">
              <a:spcBef>
                <a:spcPct val="0"/>
              </a:spcBef>
              <a:spcAft>
                <a:spcPct val="0"/>
              </a:spcAft>
              <a:defRPr>
                <a:solidFill>
                  <a:schemeClr val="tx1"/>
                </a:solidFill>
                <a:latin typeface="Segoe UI" panose="020B0502040204020203" pitchFamily="34" charset="0"/>
              </a:defRPr>
            </a:lvl6pPr>
            <a:lvl7pPr marL="2971800" indent="-228600" eaLnBrk="0" fontAlgn="base" hangingPunct="0">
              <a:spcBef>
                <a:spcPct val="0"/>
              </a:spcBef>
              <a:spcAft>
                <a:spcPct val="0"/>
              </a:spcAft>
              <a:defRPr>
                <a:solidFill>
                  <a:schemeClr val="tx1"/>
                </a:solidFill>
                <a:latin typeface="Segoe UI" panose="020B0502040204020203" pitchFamily="34" charset="0"/>
              </a:defRPr>
            </a:lvl7pPr>
            <a:lvl8pPr marL="3429000" indent="-228600" eaLnBrk="0" fontAlgn="base" hangingPunct="0">
              <a:spcBef>
                <a:spcPct val="0"/>
              </a:spcBef>
              <a:spcAft>
                <a:spcPct val="0"/>
              </a:spcAft>
              <a:defRPr>
                <a:solidFill>
                  <a:schemeClr val="tx1"/>
                </a:solidFill>
                <a:latin typeface="Segoe UI" panose="020B0502040204020203" pitchFamily="34" charset="0"/>
              </a:defRPr>
            </a:lvl8pPr>
            <a:lvl9pPr marL="3886200" indent="-228600" eaLnBrk="0" fontAlgn="base" hangingPunct="0">
              <a:spcBef>
                <a:spcPct val="0"/>
              </a:spcBef>
              <a:spcAft>
                <a:spcPct val="0"/>
              </a:spcAft>
              <a:defRPr>
                <a:solidFill>
                  <a:schemeClr val="tx1"/>
                </a:solidFill>
                <a:latin typeface="Segoe UI" panose="020B0502040204020203" pitchFamily="34" charset="0"/>
              </a:defRPr>
            </a:lvl9pPr>
          </a:lstStyle>
          <a:p>
            <a:pPr fontAlgn="base">
              <a:spcBef>
                <a:spcPct val="0"/>
              </a:spcBef>
              <a:spcAft>
                <a:spcPct val="0"/>
              </a:spcAft>
            </a:pPr>
            <a:fld id="{129D2D00-AAD2-4615-954B-50BF696F17F7}" type="slidenum">
              <a:rPr lang="en-US" altLang="zh-TW" smtClean="0">
                <a:latin typeface="Calibri" panose="020F0502020204030204" pitchFamily="34" charset="0"/>
              </a:rPr>
              <a:pPr fontAlgn="base">
                <a:spcBef>
                  <a:spcPct val="0"/>
                </a:spcBef>
                <a:spcAft>
                  <a:spcPct val="0"/>
                </a:spcAft>
              </a:pPr>
              <a:t>20</a:t>
            </a:fld>
            <a:endParaRPr altLang="zh-TW" smtClean="0">
              <a:latin typeface="Calibri" panose="020F0502020204030204" pitchFamily="34" charset="0"/>
            </a:endParaRPr>
          </a:p>
        </p:txBody>
      </p:sp>
    </p:spTree>
    <p:extLst>
      <p:ext uri="{BB962C8B-B14F-4D97-AF65-F5344CB8AC3E}">
        <p14:creationId xmlns:p14="http://schemas.microsoft.com/office/powerpoint/2010/main" val="81577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矩形 3"/>
          <p:cNvSpPr/>
          <p:nvPr/>
        </p:nvSpPr>
        <p:spPr>
          <a:xfrm>
            <a:off x="0" y="0"/>
            <a:ext cx="12192000" cy="486568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5" name="矩形 4"/>
          <p:cNvSpPr/>
          <p:nvPr userDrawn="1"/>
        </p:nvSpPr>
        <p:spPr>
          <a:xfrm>
            <a:off x="0" y="0"/>
            <a:ext cx="12192000" cy="486568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標題 1"/>
          <p:cNvSpPr>
            <a:spLocks noGrp="1"/>
          </p:cNvSpPr>
          <p:nvPr>
            <p:ph type="ctrTitle"/>
          </p:nvPr>
        </p:nvSpPr>
        <p:spPr>
          <a:xfrm>
            <a:off x="838200" y="2061006"/>
            <a:ext cx="10515600" cy="2387600"/>
          </a:xfrm>
        </p:spPr>
        <p:txBody>
          <a:bodyPr anchor="b">
            <a:normAutofit/>
          </a:bodyPr>
          <a:lstStyle>
            <a:lvl1pPr algn="l" latinLnBrk="0">
              <a:defRPr lang="zh-TW" sz="5400">
                <a:solidFill>
                  <a:schemeClr val="bg1"/>
                </a:solidFill>
              </a:defRPr>
            </a:lvl1pPr>
          </a:lstStyle>
          <a:p>
            <a:r>
              <a:rPr lang="zh-TW" altLang="en-US" smtClean="0"/>
              <a:t>按一下以編輯母片標題樣式</a:t>
            </a:r>
            <a:endParaRPr lang="zh-TW"/>
          </a:p>
        </p:txBody>
      </p:sp>
      <p:sp>
        <p:nvSpPr>
          <p:cNvPr id="3" name="副標題 2"/>
          <p:cNvSpPr>
            <a:spLocks noGrp="1"/>
          </p:cNvSpPr>
          <p:nvPr>
            <p:ph type="subTitle" idx="1"/>
          </p:nvPr>
        </p:nvSpPr>
        <p:spPr>
          <a:xfrm>
            <a:off x="838202" y="5110609"/>
            <a:ext cx="6705599" cy="1137793"/>
          </a:xfrm>
        </p:spPr>
        <p:txBody>
          <a:bodyPr>
            <a:normAutofit/>
          </a:bodyPr>
          <a:lstStyle>
            <a:lvl1pPr marL="0" indent="0" algn="l" latinLnBrk="0">
              <a:lnSpc>
                <a:spcPct val="150000"/>
              </a:lnSpc>
              <a:spcBef>
                <a:spcPts val="600"/>
              </a:spcBef>
              <a:buNone/>
              <a:defRPr lang="zh-TW" sz="2800">
                <a:solidFill>
                  <a:srgbClr val="D24726"/>
                </a:solidFill>
                <a:latin typeface="+mj-lt"/>
              </a:defRPr>
            </a:lvl1pPr>
            <a:lvl2pPr marL="457200" indent="0" algn="ctr" latinLnBrk="0">
              <a:buNone/>
              <a:defRPr lang="zh-TW" sz="2000"/>
            </a:lvl2pPr>
            <a:lvl3pPr marL="914400" indent="0" algn="ctr" latinLnBrk="0">
              <a:buNone/>
              <a:defRPr lang="zh-TW" sz="1800"/>
            </a:lvl3pPr>
            <a:lvl4pPr marL="1371600" indent="0" algn="ctr" latinLnBrk="0">
              <a:buNone/>
              <a:defRPr lang="zh-TW" sz="1600"/>
            </a:lvl4pPr>
            <a:lvl5pPr marL="1828800" indent="0" algn="ctr" latinLnBrk="0">
              <a:buNone/>
              <a:defRPr lang="zh-TW" sz="1600"/>
            </a:lvl5pPr>
            <a:lvl6pPr marL="2286000" indent="0" algn="ctr" latinLnBrk="0">
              <a:buNone/>
              <a:defRPr lang="zh-TW" sz="1600"/>
            </a:lvl6pPr>
            <a:lvl7pPr marL="2743200" indent="0" algn="ctr" latinLnBrk="0">
              <a:buNone/>
              <a:defRPr lang="zh-TW" sz="1600"/>
            </a:lvl7pPr>
            <a:lvl8pPr marL="3200400" indent="0" algn="ctr" latinLnBrk="0">
              <a:buNone/>
              <a:defRPr lang="zh-TW" sz="1600"/>
            </a:lvl8pPr>
            <a:lvl9pPr marL="3657600" indent="0" algn="ctr" latinLnBrk="0">
              <a:buNone/>
              <a:defRPr lang="zh-TW" sz="1600"/>
            </a:lvl9pPr>
          </a:lstStyle>
          <a:p>
            <a:r>
              <a:rPr lang="zh-TW" altLang="en-US" smtClean="0"/>
              <a:t>按一下以編輯母片副標題樣式</a:t>
            </a:r>
            <a:endParaRPr lang="zh-TW"/>
          </a:p>
        </p:txBody>
      </p:sp>
      <p:sp>
        <p:nvSpPr>
          <p:cNvPr id="6" name="日期版面配置區 3"/>
          <p:cNvSpPr>
            <a:spLocks noGrp="1"/>
          </p:cNvSpPr>
          <p:nvPr>
            <p:ph type="dt" sz="half" idx="10"/>
          </p:nvPr>
        </p:nvSpPr>
        <p:spPr/>
        <p:txBody>
          <a:bodyPr/>
          <a:lstStyle>
            <a:lvl1pPr>
              <a:defRPr smtClean="0"/>
            </a:lvl1pPr>
          </a:lstStyle>
          <a:p>
            <a:pPr>
              <a:defRPr/>
            </a:pPr>
            <a:fld id="{842485EF-CF22-47F9-A491-5356985D5E79}" type="datetimeFigureOut">
              <a:rPr lang="zh-TW" altLang="en-US"/>
              <a:pPr>
                <a:defRPr/>
              </a:pPr>
              <a:t>2014/10/27</a:t>
            </a:fld>
            <a:endParaRPr lang="zh-TW" altLang="zh-TW"/>
          </a:p>
        </p:txBody>
      </p:sp>
      <p:sp>
        <p:nvSpPr>
          <p:cNvPr id="7" name="頁尾版面配置區 4"/>
          <p:cNvSpPr>
            <a:spLocks noGrp="1"/>
          </p:cNvSpPr>
          <p:nvPr>
            <p:ph type="ftr" sz="quarter" idx="11"/>
          </p:nvPr>
        </p:nvSpPr>
        <p:spPr/>
        <p:txBody>
          <a:bodyPr/>
          <a:lstStyle>
            <a:lvl1pPr>
              <a:defRPr smtClean="0"/>
            </a:lvl1pPr>
          </a:lstStyle>
          <a:p>
            <a:pPr>
              <a:defRPr/>
            </a:pPr>
            <a:endParaRPr lang="zh-TW" altLang="zh-TW"/>
          </a:p>
        </p:txBody>
      </p:sp>
      <p:sp>
        <p:nvSpPr>
          <p:cNvPr id="8" name="投影片編號版面配置區 5"/>
          <p:cNvSpPr>
            <a:spLocks noGrp="1"/>
          </p:cNvSpPr>
          <p:nvPr>
            <p:ph type="sldNum" sz="quarter" idx="12"/>
          </p:nvPr>
        </p:nvSpPr>
        <p:spPr/>
        <p:txBody>
          <a:bodyPr/>
          <a:lstStyle>
            <a:lvl1pPr>
              <a:defRPr smtClean="0"/>
            </a:lvl1pPr>
          </a:lstStyle>
          <a:p>
            <a:pPr>
              <a:defRPr/>
            </a:pPr>
            <a:fld id="{25C784E8-38E8-4D26-842A-51035C9025B4}" type="slidenum">
              <a:rPr lang="zh-TW" altLang="zh-TW"/>
              <a:pPr>
                <a:defRPr/>
              </a:pPr>
              <a:t>‹#›</a:t>
            </a:fld>
            <a:endParaRPr lang="zh-TW" altLang="zh-TW"/>
          </a:p>
        </p:txBody>
      </p:sp>
    </p:spTree>
    <p:extLst>
      <p:ext uri="{BB962C8B-B14F-4D97-AF65-F5344CB8AC3E}">
        <p14:creationId xmlns:p14="http://schemas.microsoft.com/office/powerpoint/2010/main" val="2919640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垂直文字">
    <p:spTree>
      <p:nvGrpSpPr>
        <p:cNvPr id="1" name=""/>
        <p:cNvGrpSpPr/>
        <p:nvPr/>
      </p:nvGrpSpPr>
      <p:grpSpPr>
        <a:xfrm>
          <a:off x="0" y="0"/>
          <a:ext cx="0" cy="0"/>
          <a:chOff x="0" y="0"/>
          <a:chExt cx="0" cy="0"/>
        </a:xfrm>
      </p:grpSpPr>
      <p:sp>
        <p:nvSpPr>
          <p:cNvPr id="4" name="矩形 3"/>
          <p:cNvSpPr/>
          <p:nvPr/>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5" name="矩形 4"/>
          <p:cNvSpPr/>
          <p:nvPr userDrawn="1"/>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標題 1"/>
          <p:cNvSpPr>
            <a:spLocks noGrp="1"/>
          </p:cNvSpPr>
          <p:nvPr>
            <p:ph type="title"/>
          </p:nvPr>
        </p:nvSpPr>
        <p:spPr>
          <a:xfrm>
            <a:off x="609600" y="1"/>
            <a:ext cx="10744200" cy="1228436"/>
          </a:xfrm>
        </p:spPr>
        <p:txBody>
          <a:bodyPr anchor="b">
            <a:normAutofit/>
          </a:bodyPr>
          <a:lstStyle>
            <a:lvl1pPr latinLnBrk="0">
              <a:defRPr lang="zh-TW" sz="3600">
                <a:solidFill>
                  <a:schemeClr val="bg1"/>
                </a:solidFill>
              </a:defRPr>
            </a:lvl1pPr>
          </a:lstStyle>
          <a:p>
            <a:r>
              <a:rPr lang="zh-TW" altLang="en-US" smtClean="0"/>
              <a:t>按一下以編輯母片標題樣式</a:t>
            </a:r>
            <a:endParaRPr lang="zh-TW"/>
          </a:p>
        </p:txBody>
      </p:sp>
      <p:sp>
        <p:nvSpPr>
          <p:cNvPr id="3" name="垂直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6" name="日期版面配置區 3"/>
          <p:cNvSpPr>
            <a:spLocks noGrp="1"/>
          </p:cNvSpPr>
          <p:nvPr>
            <p:ph type="dt" sz="half" idx="10"/>
          </p:nvPr>
        </p:nvSpPr>
        <p:spPr/>
        <p:txBody>
          <a:bodyPr/>
          <a:lstStyle>
            <a:lvl1pPr>
              <a:defRPr smtClean="0"/>
            </a:lvl1pPr>
          </a:lstStyle>
          <a:p>
            <a:pPr>
              <a:defRPr/>
            </a:pPr>
            <a:fld id="{69FAD86D-AD2D-415D-BDEC-BBED7EAB250C}" type="datetimeFigureOut">
              <a:rPr lang="zh-TW" altLang="en-US"/>
              <a:pPr>
                <a:defRPr/>
              </a:pPr>
              <a:t>2014/10/27</a:t>
            </a:fld>
            <a:endParaRPr lang="zh-TW" altLang="zh-TW"/>
          </a:p>
        </p:txBody>
      </p:sp>
      <p:sp>
        <p:nvSpPr>
          <p:cNvPr id="7" name="頁尾版面配置區 4"/>
          <p:cNvSpPr>
            <a:spLocks noGrp="1"/>
          </p:cNvSpPr>
          <p:nvPr>
            <p:ph type="ftr" sz="quarter" idx="11"/>
          </p:nvPr>
        </p:nvSpPr>
        <p:spPr/>
        <p:txBody>
          <a:bodyPr/>
          <a:lstStyle>
            <a:lvl1pPr>
              <a:defRPr smtClean="0"/>
            </a:lvl1pPr>
          </a:lstStyle>
          <a:p>
            <a:pPr>
              <a:defRPr/>
            </a:pPr>
            <a:endParaRPr lang="zh-TW" altLang="zh-TW"/>
          </a:p>
        </p:txBody>
      </p:sp>
      <p:sp>
        <p:nvSpPr>
          <p:cNvPr id="8" name="投影片編號版面配置區 5"/>
          <p:cNvSpPr>
            <a:spLocks noGrp="1"/>
          </p:cNvSpPr>
          <p:nvPr>
            <p:ph type="sldNum" sz="quarter" idx="12"/>
          </p:nvPr>
        </p:nvSpPr>
        <p:spPr/>
        <p:txBody>
          <a:bodyPr/>
          <a:lstStyle>
            <a:lvl1pPr>
              <a:defRPr smtClean="0"/>
            </a:lvl1pPr>
          </a:lstStyle>
          <a:p>
            <a:pPr>
              <a:defRPr/>
            </a:pPr>
            <a:fld id="{ACB138D9-FE00-472F-A2B5-4DC7016F290A}" type="slidenum">
              <a:rPr lang="zh-TW" altLang="zh-TW"/>
              <a:pPr>
                <a:defRPr/>
              </a:pPr>
              <a:t>‹#›</a:t>
            </a:fld>
            <a:endParaRPr lang="zh-TW" altLang="zh-TW"/>
          </a:p>
        </p:txBody>
      </p:sp>
    </p:spTree>
    <p:extLst>
      <p:ext uri="{BB962C8B-B14F-4D97-AF65-F5344CB8AC3E}">
        <p14:creationId xmlns:p14="http://schemas.microsoft.com/office/powerpoint/2010/main" val="258070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標題及文字">
    <p:spTree>
      <p:nvGrpSpPr>
        <p:cNvPr id="1" name=""/>
        <p:cNvGrpSpPr/>
        <p:nvPr/>
      </p:nvGrpSpPr>
      <p:grpSpPr>
        <a:xfrm>
          <a:off x="0" y="0"/>
          <a:ext cx="0" cy="0"/>
          <a:chOff x="0" y="0"/>
          <a:chExt cx="0" cy="0"/>
        </a:xfrm>
      </p:grpSpPr>
      <p:sp>
        <p:nvSpPr>
          <p:cNvPr id="4" name="矩形 3"/>
          <p:cNvSpPr/>
          <p:nvPr/>
        </p:nvSpPr>
        <p:spPr>
          <a:xfrm>
            <a:off x="10094913" y="0"/>
            <a:ext cx="2097087"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5" name="矩形 4"/>
          <p:cNvSpPr/>
          <p:nvPr userDrawn="1"/>
        </p:nvSpPr>
        <p:spPr>
          <a:xfrm>
            <a:off x="10094913" y="0"/>
            <a:ext cx="2097087"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垂直標題 1"/>
          <p:cNvSpPr>
            <a:spLocks noGrp="1"/>
          </p:cNvSpPr>
          <p:nvPr>
            <p:ph type="title" orient="vert"/>
          </p:nvPr>
        </p:nvSpPr>
        <p:spPr>
          <a:xfrm>
            <a:off x="10215419" y="365125"/>
            <a:ext cx="1819564" cy="5811838"/>
          </a:xfrm>
        </p:spPr>
        <p:txBody>
          <a:bodyPr vert="eaVert" anchor="b">
            <a:normAutofit/>
          </a:bodyPr>
          <a:lstStyle>
            <a:lvl1pPr latinLnBrk="0">
              <a:defRPr lang="zh-TW" sz="3600">
                <a:solidFill>
                  <a:schemeClr val="bg1"/>
                </a:solidFill>
              </a:defRPr>
            </a:lvl1pPr>
          </a:lstStyle>
          <a:p>
            <a:r>
              <a:rPr lang="zh-TW" altLang="en-US" smtClean="0"/>
              <a:t>按一下以編輯母片標題樣式</a:t>
            </a:r>
            <a:endParaRPr lang="zh-TW"/>
          </a:p>
        </p:txBody>
      </p:sp>
      <p:sp>
        <p:nvSpPr>
          <p:cNvPr id="3" name="垂直文字版面配置區 2"/>
          <p:cNvSpPr>
            <a:spLocks noGrp="1"/>
          </p:cNvSpPr>
          <p:nvPr>
            <p:ph type="body" orient="vert" idx="1"/>
          </p:nvPr>
        </p:nvSpPr>
        <p:spPr>
          <a:xfrm>
            <a:off x="838201"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6" name="日期版面配置區 3"/>
          <p:cNvSpPr>
            <a:spLocks noGrp="1"/>
          </p:cNvSpPr>
          <p:nvPr>
            <p:ph type="dt" sz="half" idx="10"/>
          </p:nvPr>
        </p:nvSpPr>
        <p:spPr/>
        <p:txBody>
          <a:bodyPr/>
          <a:lstStyle>
            <a:lvl1pPr>
              <a:defRPr smtClean="0"/>
            </a:lvl1pPr>
          </a:lstStyle>
          <a:p>
            <a:pPr>
              <a:defRPr/>
            </a:pPr>
            <a:fld id="{C3ED95E6-FAA4-42AC-A979-62BEA7A8A913}" type="datetimeFigureOut">
              <a:rPr lang="zh-TW" altLang="en-US"/>
              <a:pPr>
                <a:defRPr/>
              </a:pPr>
              <a:t>2014/10/27</a:t>
            </a:fld>
            <a:endParaRPr lang="zh-TW" altLang="zh-TW"/>
          </a:p>
        </p:txBody>
      </p:sp>
      <p:sp>
        <p:nvSpPr>
          <p:cNvPr id="7" name="頁尾版面配置區 4"/>
          <p:cNvSpPr>
            <a:spLocks noGrp="1"/>
          </p:cNvSpPr>
          <p:nvPr>
            <p:ph type="ftr" sz="quarter" idx="11"/>
          </p:nvPr>
        </p:nvSpPr>
        <p:spPr/>
        <p:txBody>
          <a:bodyPr/>
          <a:lstStyle>
            <a:lvl1pPr>
              <a:defRPr smtClean="0"/>
            </a:lvl1pPr>
          </a:lstStyle>
          <a:p>
            <a:pPr>
              <a:defRPr/>
            </a:pPr>
            <a:endParaRPr lang="zh-TW" altLang="zh-TW"/>
          </a:p>
        </p:txBody>
      </p:sp>
      <p:sp>
        <p:nvSpPr>
          <p:cNvPr id="8" name="投影片編號版面配置區 5"/>
          <p:cNvSpPr>
            <a:spLocks noGrp="1"/>
          </p:cNvSpPr>
          <p:nvPr>
            <p:ph type="sldNum" sz="quarter" idx="12"/>
          </p:nvPr>
        </p:nvSpPr>
        <p:spPr/>
        <p:txBody>
          <a:bodyPr/>
          <a:lstStyle>
            <a:lvl1pPr>
              <a:defRPr smtClean="0"/>
            </a:lvl1pPr>
          </a:lstStyle>
          <a:p>
            <a:pPr>
              <a:defRPr/>
            </a:pPr>
            <a:fld id="{800E95CB-9912-4549-B773-A97C2CAE2963}" type="slidenum">
              <a:rPr lang="zh-TW" altLang="zh-TW"/>
              <a:pPr>
                <a:defRPr/>
              </a:pPr>
              <a:t>‹#›</a:t>
            </a:fld>
            <a:endParaRPr lang="zh-TW" altLang="zh-TW"/>
          </a:p>
        </p:txBody>
      </p:sp>
    </p:spTree>
    <p:extLst>
      <p:ext uri="{BB962C8B-B14F-4D97-AF65-F5344CB8AC3E}">
        <p14:creationId xmlns:p14="http://schemas.microsoft.com/office/powerpoint/2010/main" val="1287671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矩形 3"/>
          <p:cNvSpPr/>
          <p:nvPr/>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5" name="矩形 4"/>
          <p:cNvSpPr/>
          <p:nvPr userDrawn="1"/>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標題 1"/>
          <p:cNvSpPr>
            <a:spLocks noGrp="1"/>
          </p:cNvSpPr>
          <p:nvPr>
            <p:ph type="title"/>
          </p:nvPr>
        </p:nvSpPr>
        <p:spPr>
          <a:xfrm>
            <a:off x="604434" y="0"/>
            <a:ext cx="10749367" cy="1208868"/>
          </a:xfrm>
        </p:spPr>
        <p:txBody>
          <a:bodyPr anchor="b">
            <a:normAutofit/>
          </a:bodyPr>
          <a:lstStyle>
            <a:lvl1pPr latinLnBrk="0">
              <a:defRPr lang="zh-TW" sz="3600">
                <a:solidFill>
                  <a:schemeClr val="bg1"/>
                </a:solidFill>
              </a:defRPr>
            </a:lvl1pPr>
          </a:lstStyle>
          <a:p>
            <a:r>
              <a:rPr lang="zh-TW" altLang="en-US" smtClean="0"/>
              <a:t>按一下以編輯母片標題樣式</a:t>
            </a:r>
            <a:endParaRPr lang="zh-TW"/>
          </a:p>
        </p:txBody>
      </p:sp>
      <p:sp>
        <p:nvSpPr>
          <p:cNvPr id="3" name="內容版面配置區 2"/>
          <p:cNvSpPr>
            <a:spLocks noGrp="1"/>
          </p:cNvSpPr>
          <p:nvPr>
            <p:ph idx="1"/>
          </p:nvPr>
        </p:nvSpPr>
        <p:spPr>
          <a:xfrm>
            <a:off x="838201" y="1825625"/>
            <a:ext cx="4167753" cy="4351338"/>
          </a:xfrm>
        </p:spPr>
        <p:txBody>
          <a:bodyPr>
            <a:normAutofit/>
          </a:bodyPr>
          <a:lstStyle>
            <a:lvl1pPr marL="0" indent="0" latinLnBrk="0">
              <a:lnSpc>
                <a:spcPct val="150000"/>
              </a:lnSpc>
              <a:spcAft>
                <a:spcPts val="1200"/>
              </a:spcAft>
              <a:buNone/>
              <a:defRPr lang="zh-TW" sz="1600">
                <a:solidFill>
                  <a:schemeClr val="bg1">
                    <a:lumMod val="50000"/>
                  </a:schemeClr>
                </a:solidFill>
              </a:defRPr>
            </a:lvl1pPr>
            <a:lvl2pPr latinLnBrk="0">
              <a:lnSpc>
                <a:spcPct val="150000"/>
              </a:lnSpc>
              <a:spcAft>
                <a:spcPts val="1200"/>
              </a:spcAft>
              <a:defRPr lang="zh-TW" sz="1400">
                <a:solidFill>
                  <a:schemeClr val="bg1">
                    <a:lumMod val="50000"/>
                  </a:schemeClr>
                </a:solidFill>
              </a:defRPr>
            </a:lvl2pPr>
            <a:lvl3pPr latinLnBrk="0">
              <a:lnSpc>
                <a:spcPct val="150000"/>
              </a:lnSpc>
              <a:spcAft>
                <a:spcPts val="1200"/>
              </a:spcAft>
              <a:defRPr lang="zh-TW" sz="1200">
                <a:solidFill>
                  <a:schemeClr val="bg1">
                    <a:lumMod val="50000"/>
                  </a:schemeClr>
                </a:solidFill>
              </a:defRPr>
            </a:lvl3pPr>
            <a:lvl4pPr latinLnBrk="0">
              <a:lnSpc>
                <a:spcPct val="150000"/>
              </a:lnSpc>
              <a:spcAft>
                <a:spcPts val="1200"/>
              </a:spcAft>
              <a:defRPr lang="zh-TW" sz="1100">
                <a:solidFill>
                  <a:schemeClr val="bg1">
                    <a:lumMod val="50000"/>
                  </a:schemeClr>
                </a:solidFill>
              </a:defRPr>
            </a:lvl4pPr>
            <a:lvl5pPr latinLnBrk="0">
              <a:lnSpc>
                <a:spcPct val="150000"/>
              </a:lnSpc>
              <a:spcAft>
                <a:spcPts val="1200"/>
              </a:spcAft>
              <a:defRPr lang="zh-TW" sz="1100">
                <a:solidFill>
                  <a:schemeClr val="bg1">
                    <a:lumMod val="50000"/>
                  </a:schemeClr>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6" name="日期版面配置區 3"/>
          <p:cNvSpPr>
            <a:spLocks noGrp="1"/>
          </p:cNvSpPr>
          <p:nvPr>
            <p:ph type="dt" sz="half" idx="10"/>
          </p:nvPr>
        </p:nvSpPr>
        <p:spPr/>
        <p:txBody>
          <a:bodyPr/>
          <a:lstStyle>
            <a:lvl1pPr>
              <a:defRPr smtClean="0"/>
            </a:lvl1pPr>
          </a:lstStyle>
          <a:p>
            <a:pPr>
              <a:defRPr/>
            </a:pPr>
            <a:fld id="{3C8D04D5-27A5-4805-B5D8-723F18DDB489}" type="datetimeFigureOut">
              <a:rPr lang="zh-TW" altLang="en-US"/>
              <a:pPr>
                <a:defRPr/>
              </a:pPr>
              <a:t>2014/10/27</a:t>
            </a:fld>
            <a:endParaRPr lang="zh-TW" altLang="zh-TW"/>
          </a:p>
        </p:txBody>
      </p:sp>
      <p:sp>
        <p:nvSpPr>
          <p:cNvPr id="7" name="頁尾版面配置區 4"/>
          <p:cNvSpPr>
            <a:spLocks noGrp="1"/>
          </p:cNvSpPr>
          <p:nvPr>
            <p:ph type="ftr" sz="quarter" idx="11"/>
          </p:nvPr>
        </p:nvSpPr>
        <p:spPr/>
        <p:txBody>
          <a:bodyPr/>
          <a:lstStyle>
            <a:lvl1pPr>
              <a:defRPr smtClean="0"/>
            </a:lvl1pPr>
          </a:lstStyle>
          <a:p>
            <a:pPr>
              <a:defRPr/>
            </a:pPr>
            <a:endParaRPr lang="zh-TW" altLang="zh-TW"/>
          </a:p>
        </p:txBody>
      </p:sp>
      <p:sp>
        <p:nvSpPr>
          <p:cNvPr id="8" name="投影片編號版面配置區 5"/>
          <p:cNvSpPr>
            <a:spLocks noGrp="1"/>
          </p:cNvSpPr>
          <p:nvPr>
            <p:ph type="sldNum" sz="quarter" idx="12"/>
          </p:nvPr>
        </p:nvSpPr>
        <p:spPr/>
        <p:txBody>
          <a:bodyPr/>
          <a:lstStyle>
            <a:lvl1pPr>
              <a:defRPr smtClean="0"/>
            </a:lvl1pPr>
          </a:lstStyle>
          <a:p>
            <a:pPr>
              <a:defRPr/>
            </a:pPr>
            <a:fld id="{74052660-74D8-4D4B-AE89-E0058C1754F1}" type="slidenum">
              <a:rPr lang="zh-TW" altLang="zh-TW"/>
              <a:pPr>
                <a:defRPr/>
              </a:pPr>
              <a:t>‹#›</a:t>
            </a:fld>
            <a:endParaRPr lang="zh-TW" altLang="zh-TW"/>
          </a:p>
        </p:txBody>
      </p:sp>
    </p:spTree>
    <p:extLst>
      <p:ext uri="{BB962C8B-B14F-4D97-AF65-F5344CB8AC3E}">
        <p14:creationId xmlns:p14="http://schemas.microsoft.com/office/powerpoint/2010/main" val="901412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矩形 3"/>
          <p:cNvSpPr/>
          <p:nvPr/>
        </p:nvSpPr>
        <p:spPr>
          <a:xfrm>
            <a:off x="5656263" y="1709738"/>
            <a:ext cx="6535737" cy="357505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5" name="矩形 4"/>
          <p:cNvSpPr/>
          <p:nvPr userDrawn="1"/>
        </p:nvSpPr>
        <p:spPr>
          <a:xfrm>
            <a:off x="5656263" y="1709738"/>
            <a:ext cx="6535737" cy="357505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標題 1"/>
          <p:cNvSpPr>
            <a:spLocks noGrp="1"/>
          </p:cNvSpPr>
          <p:nvPr>
            <p:ph type="title"/>
          </p:nvPr>
        </p:nvSpPr>
        <p:spPr>
          <a:xfrm>
            <a:off x="838201" y="2402238"/>
            <a:ext cx="4508715" cy="2187227"/>
          </a:xfrm>
        </p:spPr>
        <p:txBody>
          <a:bodyPr>
            <a:noAutofit/>
          </a:bodyPr>
          <a:lstStyle>
            <a:lvl1pPr algn="l" latinLnBrk="0">
              <a:defRPr lang="zh-TW" sz="4800">
                <a:solidFill>
                  <a:srgbClr val="D24726"/>
                </a:solidFill>
              </a:defRPr>
            </a:lvl1pPr>
          </a:lstStyle>
          <a:p>
            <a:r>
              <a:rPr lang="zh-TW" altLang="en-US" smtClean="0"/>
              <a:t>按一下以編輯母片標題樣式</a:t>
            </a:r>
            <a:endParaRPr lang="zh-TW"/>
          </a:p>
        </p:txBody>
      </p:sp>
      <p:sp>
        <p:nvSpPr>
          <p:cNvPr id="3" name="文字版面配置區 2"/>
          <p:cNvSpPr>
            <a:spLocks noGrp="1"/>
          </p:cNvSpPr>
          <p:nvPr>
            <p:ph type="body" idx="1"/>
          </p:nvPr>
        </p:nvSpPr>
        <p:spPr>
          <a:xfrm>
            <a:off x="6323308" y="2402237"/>
            <a:ext cx="5269424" cy="2187226"/>
          </a:xfrm>
        </p:spPr>
        <p:txBody>
          <a:bodyPr anchor="ctr">
            <a:normAutofit/>
          </a:bodyPr>
          <a:lstStyle>
            <a:lvl1pPr marL="0" indent="0" latinLnBrk="0">
              <a:lnSpc>
                <a:spcPct val="150000"/>
              </a:lnSpc>
              <a:buNone/>
              <a:defRPr lang="zh-TW" sz="2800">
                <a:solidFill>
                  <a:schemeClr val="bg1"/>
                </a:solidFill>
                <a:latin typeface="+mj-lt"/>
              </a:defRPr>
            </a:lvl1pPr>
            <a:lvl2pPr marL="457200" indent="0" latinLnBrk="0">
              <a:buNone/>
              <a:defRPr lang="zh-TW" sz="2000"/>
            </a:lvl2pPr>
            <a:lvl3pPr marL="914400" indent="0" latinLnBrk="0">
              <a:buNone/>
              <a:defRPr lang="zh-TW" sz="1800"/>
            </a:lvl3pPr>
            <a:lvl4pPr marL="1371600" indent="0" latinLnBrk="0">
              <a:buNone/>
              <a:defRPr lang="zh-TW" sz="1600"/>
            </a:lvl4pPr>
            <a:lvl5pPr marL="1828800" indent="0" latinLnBrk="0">
              <a:buNone/>
              <a:defRPr lang="zh-TW" sz="1600"/>
            </a:lvl5pPr>
            <a:lvl6pPr marL="2286000" indent="0" latinLnBrk="0">
              <a:buNone/>
              <a:defRPr lang="zh-TW" sz="1600"/>
            </a:lvl6pPr>
            <a:lvl7pPr marL="2743200" indent="0" latinLnBrk="0">
              <a:buNone/>
              <a:defRPr lang="zh-TW" sz="1600"/>
            </a:lvl7pPr>
            <a:lvl8pPr marL="3200400" indent="0" latinLnBrk="0">
              <a:buNone/>
              <a:defRPr lang="zh-TW" sz="1600"/>
            </a:lvl8pPr>
            <a:lvl9pPr marL="3657600" indent="0" latinLnBrk="0">
              <a:buNone/>
              <a:defRPr lang="zh-TW" sz="1600"/>
            </a:lvl9pPr>
          </a:lstStyle>
          <a:p>
            <a:pPr lvl="0"/>
            <a:r>
              <a:rPr lang="zh-TW" altLang="en-US" smtClean="0"/>
              <a:t>按一下以編輯母片文字樣式</a:t>
            </a:r>
          </a:p>
        </p:txBody>
      </p:sp>
      <p:sp>
        <p:nvSpPr>
          <p:cNvPr id="6" name="日期版面配置區 3"/>
          <p:cNvSpPr>
            <a:spLocks noGrp="1"/>
          </p:cNvSpPr>
          <p:nvPr>
            <p:ph type="dt" sz="half" idx="10"/>
          </p:nvPr>
        </p:nvSpPr>
        <p:spPr/>
        <p:txBody>
          <a:bodyPr/>
          <a:lstStyle>
            <a:lvl1pPr>
              <a:defRPr smtClean="0"/>
            </a:lvl1pPr>
          </a:lstStyle>
          <a:p>
            <a:pPr>
              <a:defRPr/>
            </a:pPr>
            <a:fld id="{DA36834E-3280-4D5B-8EAA-C53BEDA64281}" type="datetimeFigureOut">
              <a:rPr lang="zh-TW" altLang="en-US"/>
              <a:pPr>
                <a:defRPr/>
              </a:pPr>
              <a:t>2014/10/27</a:t>
            </a:fld>
            <a:endParaRPr lang="zh-TW" altLang="zh-TW"/>
          </a:p>
        </p:txBody>
      </p:sp>
      <p:sp>
        <p:nvSpPr>
          <p:cNvPr id="7" name="頁尾版面配置區 4"/>
          <p:cNvSpPr>
            <a:spLocks noGrp="1"/>
          </p:cNvSpPr>
          <p:nvPr>
            <p:ph type="ftr" sz="quarter" idx="11"/>
          </p:nvPr>
        </p:nvSpPr>
        <p:spPr/>
        <p:txBody>
          <a:bodyPr/>
          <a:lstStyle>
            <a:lvl1pPr>
              <a:defRPr smtClean="0"/>
            </a:lvl1pPr>
          </a:lstStyle>
          <a:p>
            <a:pPr>
              <a:defRPr/>
            </a:pPr>
            <a:endParaRPr lang="zh-TW" altLang="zh-TW"/>
          </a:p>
        </p:txBody>
      </p:sp>
      <p:sp>
        <p:nvSpPr>
          <p:cNvPr id="8" name="投影片編號版面配置區 5"/>
          <p:cNvSpPr>
            <a:spLocks noGrp="1"/>
          </p:cNvSpPr>
          <p:nvPr>
            <p:ph type="sldNum" sz="quarter" idx="12"/>
          </p:nvPr>
        </p:nvSpPr>
        <p:spPr/>
        <p:txBody>
          <a:bodyPr/>
          <a:lstStyle>
            <a:lvl1pPr>
              <a:defRPr smtClean="0"/>
            </a:lvl1pPr>
          </a:lstStyle>
          <a:p>
            <a:pPr>
              <a:defRPr/>
            </a:pPr>
            <a:fld id="{4D24FAA4-14A2-4DD3-A387-3893E435987F}" type="slidenum">
              <a:rPr lang="zh-TW" altLang="zh-TW"/>
              <a:pPr>
                <a:defRPr/>
              </a:pPr>
              <a:t>‹#›</a:t>
            </a:fld>
            <a:endParaRPr lang="zh-TW" altLang="zh-TW"/>
          </a:p>
        </p:txBody>
      </p:sp>
    </p:spTree>
    <p:extLst>
      <p:ext uri="{BB962C8B-B14F-4D97-AF65-F5344CB8AC3E}">
        <p14:creationId xmlns:p14="http://schemas.microsoft.com/office/powerpoint/2010/main" val="358340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矩形 4"/>
          <p:cNvSpPr/>
          <p:nvPr/>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6" name="矩形 5"/>
          <p:cNvSpPr/>
          <p:nvPr userDrawn="1"/>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標題 1"/>
          <p:cNvSpPr>
            <a:spLocks noGrp="1"/>
          </p:cNvSpPr>
          <p:nvPr>
            <p:ph type="title"/>
          </p:nvPr>
        </p:nvSpPr>
        <p:spPr>
          <a:xfrm>
            <a:off x="609600" y="1"/>
            <a:ext cx="10744200" cy="1228436"/>
          </a:xfrm>
        </p:spPr>
        <p:txBody>
          <a:bodyPr anchor="b">
            <a:normAutofit/>
          </a:bodyPr>
          <a:lstStyle>
            <a:lvl1pPr latinLnBrk="0">
              <a:defRPr lang="zh-TW" sz="3600">
                <a:solidFill>
                  <a:schemeClr val="bg1"/>
                </a:solidFill>
              </a:defRPr>
            </a:lvl1pPr>
          </a:lstStyle>
          <a:p>
            <a:r>
              <a:rPr lang="zh-TW" altLang="en-US" smtClean="0"/>
              <a:t>按一下以編輯母片標題樣式</a:t>
            </a:r>
            <a:endParaRPr lang="zh-TW"/>
          </a:p>
        </p:txBody>
      </p:sp>
      <p:sp>
        <p:nvSpPr>
          <p:cNvPr id="3" name="內容版面配置區 2"/>
          <p:cNvSpPr>
            <a:spLocks noGrp="1"/>
          </p:cNvSpPr>
          <p:nvPr>
            <p:ph sz="half" idx="1"/>
          </p:nvPr>
        </p:nvSpPr>
        <p:spPr>
          <a:xfrm>
            <a:off x="838200" y="1825625"/>
            <a:ext cx="5181600" cy="4351338"/>
          </a:xfrm>
        </p:spPr>
        <p:txBody>
          <a:bodyPr rtlCol="0">
            <a:normAutofit/>
          </a:bodyPr>
          <a:lstStyle>
            <a:lvl1pPr latinLnBrk="0">
              <a:defRPr lang="zh-TW" sz="1600">
                <a:solidFill>
                  <a:schemeClr val="bg1">
                    <a:lumMod val="50000"/>
                  </a:schemeClr>
                </a:solidFill>
              </a:defRPr>
            </a:lvl1pPr>
            <a:lvl2pPr latinLnBrk="0">
              <a:defRPr lang="zh-TW" sz="1400">
                <a:solidFill>
                  <a:schemeClr val="bg1">
                    <a:lumMod val="50000"/>
                  </a:schemeClr>
                </a:solidFill>
              </a:defRPr>
            </a:lvl2pPr>
            <a:lvl3pPr latinLnBrk="0">
              <a:defRPr lang="zh-TW" sz="1200">
                <a:solidFill>
                  <a:schemeClr val="bg1">
                    <a:lumMod val="50000"/>
                  </a:schemeClr>
                </a:solidFill>
              </a:defRPr>
            </a:lvl3pPr>
            <a:lvl4pPr latinLnBrk="0">
              <a:defRPr lang="zh-TW" sz="1100">
                <a:solidFill>
                  <a:schemeClr val="bg1">
                    <a:lumMod val="50000"/>
                  </a:schemeClr>
                </a:solidFill>
              </a:defRPr>
            </a:lvl4pPr>
            <a:lvl5pPr latinLnBrk="0">
              <a:defRPr lang="zh-TW" sz="1100">
                <a:solidFill>
                  <a:schemeClr val="bg1">
                    <a:lumMod val="50000"/>
                  </a:schemeClr>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內容版面配置區 3"/>
          <p:cNvSpPr>
            <a:spLocks noGrp="1"/>
          </p:cNvSpPr>
          <p:nvPr>
            <p:ph sz="half" idx="2"/>
          </p:nvPr>
        </p:nvSpPr>
        <p:spPr>
          <a:xfrm>
            <a:off x="6172200" y="1825625"/>
            <a:ext cx="5181600" cy="4351338"/>
          </a:xfrm>
        </p:spPr>
        <p:txBody>
          <a:bodyPr rtlCol="0">
            <a:normAutofit/>
          </a:bodyPr>
          <a:lstStyle>
            <a:lvl1pPr latinLnBrk="0">
              <a:defRPr lang="zh-TW" sz="1600">
                <a:solidFill>
                  <a:schemeClr val="bg1">
                    <a:lumMod val="50000"/>
                  </a:schemeClr>
                </a:solidFill>
              </a:defRPr>
            </a:lvl1pPr>
            <a:lvl2pPr latinLnBrk="0">
              <a:defRPr lang="zh-TW" sz="1400">
                <a:solidFill>
                  <a:schemeClr val="bg1">
                    <a:lumMod val="50000"/>
                  </a:schemeClr>
                </a:solidFill>
              </a:defRPr>
            </a:lvl2pPr>
            <a:lvl3pPr latinLnBrk="0">
              <a:defRPr lang="zh-TW" sz="1200">
                <a:solidFill>
                  <a:schemeClr val="bg1">
                    <a:lumMod val="50000"/>
                  </a:schemeClr>
                </a:solidFill>
              </a:defRPr>
            </a:lvl3pPr>
            <a:lvl4pPr latinLnBrk="0">
              <a:defRPr lang="zh-TW" sz="1100">
                <a:solidFill>
                  <a:schemeClr val="bg1">
                    <a:lumMod val="50000"/>
                  </a:schemeClr>
                </a:solidFill>
              </a:defRPr>
            </a:lvl4pPr>
            <a:lvl5pPr latinLnBrk="0">
              <a:defRPr lang="zh-TW" sz="1100">
                <a:solidFill>
                  <a:schemeClr val="bg1">
                    <a:lumMod val="50000"/>
                  </a:schemeClr>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7" name="日期版面配置區 4"/>
          <p:cNvSpPr>
            <a:spLocks noGrp="1"/>
          </p:cNvSpPr>
          <p:nvPr>
            <p:ph type="dt" sz="half" idx="10"/>
          </p:nvPr>
        </p:nvSpPr>
        <p:spPr/>
        <p:txBody>
          <a:bodyPr/>
          <a:lstStyle>
            <a:lvl1pPr>
              <a:defRPr smtClean="0"/>
            </a:lvl1pPr>
          </a:lstStyle>
          <a:p>
            <a:pPr>
              <a:defRPr/>
            </a:pPr>
            <a:fld id="{160FB040-FDE5-462B-BB05-673E099F4691}" type="datetimeFigureOut">
              <a:rPr lang="zh-TW" altLang="en-US"/>
              <a:pPr>
                <a:defRPr/>
              </a:pPr>
              <a:t>2014/10/27</a:t>
            </a:fld>
            <a:endParaRPr lang="zh-TW" altLang="zh-TW"/>
          </a:p>
        </p:txBody>
      </p:sp>
      <p:sp>
        <p:nvSpPr>
          <p:cNvPr id="8" name="頁尾版面配置區 5"/>
          <p:cNvSpPr>
            <a:spLocks noGrp="1"/>
          </p:cNvSpPr>
          <p:nvPr>
            <p:ph type="ftr" sz="quarter" idx="11"/>
          </p:nvPr>
        </p:nvSpPr>
        <p:spPr/>
        <p:txBody>
          <a:bodyPr/>
          <a:lstStyle>
            <a:lvl1pPr>
              <a:defRPr smtClean="0"/>
            </a:lvl1pPr>
          </a:lstStyle>
          <a:p>
            <a:pPr>
              <a:defRPr/>
            </a:pPr>
            <a:endParaRPr lang="zh-TW" altLang="zh-TW"/>
          </a:p>
        </p:txBody>
      </p:sp>
      <p:sp>
        <p:nvSpPr>
          <p:cNvPr id="9" name="投影片編號版面配置區 6"/>
          <p:cNvSpPr>
            <a:spLocks noGrp="1"/>
          </p:cNvSpPr>
          <p:nvPr>
            <p:ph type="sldNum" sz="quarter" idx="12"/>
          </p:nvPr>
        </p:nvSpPr>
        <p:spPr/>
        <p:txBody>
          <a:bodyPr/>
          <a:lstStyle>
            <a:lvl1pPr>
              <a:defRPr smtClean="0"/>
            </a:lvl1pPr>
          </a:lstStyle>
          <a:p>
            <a:pPr>
              <a:defRPr/>
            </a:pPr>
            <a:fld id="{C152DD12-62B9-4ADF-BC88-80A35F4561CE}" type="slidenum">
              <a:rPr lang="zh-TW" altLang="zh-TW"/>
              <a:pPr>
                <a:defRPr/>
              </a:pPr>
              <a:t>‹#›</a:t>
            </a:fld>
            <a:endParaRPr lang="zh-TW" altLang="zh-TW"/>
          </a:p>
        </p:txBody>
      </p:sp>
    </p:spTree>
    <p:extLst>
      <p:ext uri="{BB962C8B-B14F-4D97-AF65-F5344CB8AC3E}">
        <p14:creationId xmlns:p14="http://schemas.microsoft.com/office/powerpoint/2010/main" val="3710466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7" name="矩形 6"/>
          <p:cNvSpPr/>
          <p:nvPr/>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8" name="矩形 7"/>
          <p:cNvSpPr/>
          <p:nvPr userDrawn="1"/>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標題 1"/>
          <p:cNvSpPr>
            <a:spLocks noGrp="1"/>
          </p:cNvSpPr>
          <p:nvPr>
            <p:ph type="title"/>
          </p:nvPr>
        </p:nvSpPr>
        <p:spPr>
          <a:xfrm>
            <a:off x="609600" y="0"/>
            <a:ext cx="10737851" cy="1228436"/>
          </a:xfrm>
        </p:spPr>
        <p:txBody>
          <a:bodyPr anchor="b">
            <a:normAutofit/>
          </a:bodyPr>
          <a:lstStyle>
            <a:lvl1pPr latinLnBrk="0">
              <a:defRPr lang="zh-TW" sz="3600">
                <a:solidFill>
                  <a:schemeClr val="bg1"/>
                </a:solidFill>
              </a:defRPr>
            </a:lvl1pPr>
          </a:lstStyle>
          <a:p>
            <a:r>
              <a:rPr lang="zh-TW" altLang="en-US" smtClean="0"/>
              <a:t>按一下以編輯母片標題樣式</a:t>
            </a:r>
            <a:endParaRPr lang="zh-TW"/>
          </a:p>
        </p:txBody>
      </p:sp>
      <p:sp>
        <p:nvSpPr>
          <p:cNvPr id="3" name="文字版面配置區 2"/>
          <p:cNvSpPr>
            <a:spLocks noGrp="1"/>
          </p:cNvSpPr>
          <p:nvPr>
            <p:ph type="body" idx="1"/>
          </p:nvPr>
        </p:nvSpPr>
        <p:spPr>
          <a:xfrm>
            <a:off x="831851" y="1489075"/>
            <a:ext cx="5156200" cy="641350"/>
          </a:xfrm>
        </p:spPr>
        <p:txBody>
          <a:bodyPr anchor="b"/>
          <a:lstStyle>
            <a:lvl1pPr marL="0" indent="0" latinLnBrk="0">
              <a:buNone/>
              <a:defRPr lang="zh-TW" sz="2400" b="1"/>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1851" y="2193927"/>
            <a:ext cx="5156200" cy="3978275"/>
          </a:xfrm>
        </p:spPr>
        <p:txBody>
          <a:bodyPr rtlCol="0">
            <a:normAutofit/>
          </a:bodyPr>
          <a:lstStyle>
            <a:lvl1pPr latinLnBrk="0">
              <a:defRPr lang="zh-TW" sz="1600">
                <a:solidFill>
                  <a:schemeClr val="bg1">
                    <a:lumMod val="50000"/>
                  </a:schemeClr>
                </a:solidFill>
              </a:defRPr>
            </a:lvl1pPr>
            <a:lvl2pPr latinLnBrk="0">
              <a:defRPr lang="zh-TW" sz="1400">
                <a:solidFill>
                  <a:schemeClr val="bg1">
                    <a:lumMod val="50000"/>
                  </a:schemeClr>
                </a:solidFill>
              </a:defRPr>
            </a:lvl2pPr>
            <a:lvl3pPr latinLnBrk="0">
              <a:defRPr lang="zh-TW" sz="1200">
                <a:solidFill>
                  <a:schemeClr val="bg1">
                    <a:lumMod val="50000"/>
                  </a:schemeClr>
                </a:solidFill>
              </a:defRPr>
            </a:lvl3pPr>
            <a:lvl4pPr latinLnBrk="0">
              <a:defRPr lang="zh-TW" sz="1100">
                <a:solidFill>
                  <a:schemeClr val="bg1">
                    <a:lumMod val="50000"/>
                  </a:schemeClr>
                </a:solidFill>
              </a:defRPr>
            </a:lvl4pPr>
            <a:lvl5pPr latinLnBrk="0">
              <a:defRPr lang="zh-TW" sz="1100">
                <a:solidFill>
                  <a:schemeClr val="bg1">
                    <a:lumMod val="50000"/>
                  </a:schemeClr>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5" name="文字版面配置區 4"/>
          <p:cNvSpPr>
            <a:spLocks noGrp="1"/>
          </p:cNvSpPr>
          <p:nvPr>
            <p:ph type="body" sz="quarter" idx="3"/>
          </p:nvPr>
        </p:nvSpPr>
        <p:spPr>
          <a:xfrm>
            <a:off x="6189664" y="1489075"/>
            <a:ext cx="5157787" cy="641350"/>
          </a:xfrm>
        </p:spPr>
        <p:txBody>
          <a:bodyPr anchor="b"/>
          <a:lstStyle>
            <a:lvl1pPr marL="0" indent="0" latinLnBrk="0">
              <a:buNone/>
              <a:defRPr lang="zh-TW" sz="2400" b="1"/>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89664" y="2193927"/>
            <a:ext cx="5157787" cy="3978275"/>
          </a:xfrm>
        </p:spPr>
        <p:txBody>
          <a:bodyPr rtlCol="0">
            <a:normAutofit/>
          </a:bodyPr>
          <a:lstStyle>
            <a:lvl1pPr latinLnBrk="0">
              <a:defRPr lang="zh-TW" sz="1600">
                <a:solidFill>
                  <a:schemeClr val="bg1">
                    <a:lumMod val="50000"/>
                  </a:schemeClr>
                </a:solidFill>
              </a:defRPr>
            </a:lvl1pPr>
            <a:lvl2pPr latinLnBrk="0">
              <a:defRPr lang="zh-TW" sz="1400">
                <a:solidFill>
                  <a:schemeClr val="bg1">
                    <a:lumMod val="50000"/>
                  </a:schemeClr>
                </a:solidFill>
              </a:defRPr>
            </a:lvl2pPr>
            <a:lvl3pPr latinLnBrk="0">
              <a:defRPr lang="zh-TW" sz="1200">
                <a:solidFill>
                  <a:schemeClr val="bg1">
                    <a:lumMod val="50000"/>
                  </a:schemeClr>
                </a:solidFill>
              </a:defRPr>
            </a:lvl3pPr>
            <a:lvl4pPr latinLnBrk="0">
              <a:defRPr lang="zh-TW" sz="1100">
                <a:solidFill>
                  <a:schemeClr val="bg1">
                    <a:lumMod val="50000"/>
                  </a:schemeClr>
                </a:solidFill>
              </a:defRPr>
            </a:lvl4pPr>
            <a:lvl5pPr latinLnBrk="0">
              <a:defRPr lang="zh-TW" sz="1100">
                <a:solidFill>
                  <a:schemeClr val="bg1">
                    <a:lumMod val="50000"/>
                  </a:schemeClr>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9" name="日期版面配置區 6"/>
          <p:cNvSpPr>
            <a:spLocks noGrp="1"/>
          </p:cNvSpPr>
          <p:nvPr>
            <p:ph type="dt" sz="half" idx="10"/>
          </p:nvPr>
        </p:nvSpPr>
        <p:spPr/>
        <p:txBody>
          <a:bodyPr/>
          <a:lstStyle>
            <a:lvl1pPr>
              <a:defRPr smtClean="0"/>
            </a:lvl1pPr>
          </a:lstStyle>
          <a:p>
            <a:pPr>
              <a:defRPr/>
            </a:pPr>
            <a:fld id="{A1A14A62-BABD-4439-9FA5-832DEDC78383}" type="datetimeFigureOut">
              <a:rPr lang="zh-TW" altLang="en-US"/>
              <a:pPr>
                <a:defRPr/>
              </a:pPr>
              <a:t>2014/10/27</a:t>
            </a:fld>
            <a:endParaRPr lang="zh-TW" altLang="zh-TW"/>
          </a:p>
        </p:txBody>
      </p:sp>
      <p:sp>
        <p:nvSpPr>
          <p:cNvPr id="10" name="頁尾版面配置區 7"/>
          <p:cNvSpPr>
            <a:spLocks noGrp="1"/>
          </p:cNvSpPr>
          <p:nvPr>
            <p:ph type="ftr" sz="quarter" idx="11"/>
          </p:nvPr>
        </p:nvSpPr>
        <p:spPr/>
        <p:txBody>
          <a:bodyPr/>
          <a:lstStyle>
            <a:lvl1pPr>
              <a:defRPr smtClean="0"/>
            </a:lvl1pPr>
          </a:lstStyle>
          <a:p>
            <a:pPr>
              <a:defRPr/>
            </a:pPr>
            <a:endParaRPr lang="zh-TW" altLang="zh-TW"/>
          </a:p>
        </p:txBody>
      </p:sp>
      <p:sp>
        <p:nvSpPr>
          <p:cNvPr id="11" name="投影片編號版面配置區 8"/>
          <p:cNvSpPr>
            <a:spLocks noGrp="1"/>
          </p:cNvSpPr>
          <p:nvPr>
            <p:ph type="sldNum" sz="quarter" idx="12"/>
          </p:nvPr>
        </p:nvSpPr>
        <p:spPr/>
        <p:txBody>
          <a:bodyPr/>
          <a:lstStyle>
            <a:lvl1pPr>
              <a:defRPr smtClean="0"/>
            </a:lvl1pPr>
          </a:lstStyle>
          <a:p>
            <a:pPr>
              <a:defRPr/>
            </a:pPr>
            <a:fld id="{FEB3E34C-9F20-4626-81AF-F7FFF968FBEB}" type="slidenum">
              <a:rPr lang="zh-TW" altLang="zh-TW"/>
              <a:pPr>
                <a:defRPr/>
              </a:pPr>
              <a:t>‹#›</a:t>
            </a:fld>
            <a:endParaRPr lang="zh-TW" altLang="zh-TW"/>
          </a:p>
        </p:txBody>
      </p:sp>
    </p:spTree>
    <p:extLst>
      <p:ext uri="{BB962C8B-B14F-4D97-AF65-F5344CB8AC3E}">
        <p14:creationId xmlns:p14="http://schemas.microsoft.com/office/powerpoint/2010/main" val="1698214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矩形 2"/>
          <p:cNvSpPr/>
          <p:nvPr/>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4" name="矩形 3"/>
          <p:cNvSpPr/>
          <p:nvPr userDrawn="1"/>
        </p:nvSpPr>
        <p:spPr>
          <a:xfrm>
            <a:off x="0" y="0"/>
            <a:ext cx="12192000" cy="13335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Segoe UI" panose="020B0502040204020203" pitchFamily="34" charset="0"/>
              </a:defRPr>
            </a:lvl1pPr>
            <a:lvl2pPr marL="742950" indent="-285750">
              <a:defRPr>
                <a:solidFill>
                  <a:schemeClr val="tx1"/>
                </a:solidFill>
                <a:latin typeface="Segoe UI" panose="020B0502040204020203" pitchFamily="34" charset="0"/>
              </a:defRPr>
            </a:lvl2pPr>
            <a:lvl3pPr marL="1143000" indent="-228600">
              <a:defRPr>
                <a:solidFill>
                  <a:schemeClr val="tx1"/>
                </a:solidFill>
                <a:latin typeface="Segoe UI" panose="020B0502040204020203" pitchFamily="34" charset="0"/>
              </a:defRPr>
            </a:lvl3pPr>
            <a:lvl4pPr marL="1600200" indent="-228600">
              <a:defRPr>
                <a:solidFill>
                  <a:schemeClr val="tx1"/>
                </a:solidFill>
                <a:latin typeface="Segoe UI" panose="020B0502040204020203" pitchFamily="34" charset="0"/>
              </a:defRPr>
            </a:lvl4pPr>
            <a:lvl5pPr marL="2057400" indent="-228600">
              <a:defRPr>
                <a:solidFill>
                  <a:schemeClr val="tx1"/>
                </a:solidFill>
                <a:latin typeface="Segoe UI" panose="020B0502040204020203" pitchFamily="34" charset="0"/>
              </a:defRPr>
            </a:lvl5pPr>
            <a:lvl6pPr marL="2514600" indent="-228600" fontAlgn="base">
              <a:spcBef>
                <a:spcPct val="0"/>
              </a:spcBef>
              <a:spcAft>
                <a:spcPct val="0"/>
              </a:spcAft>
              <a:defRPr>
                <a:solidFill>
                  <a:schemeClr val="tx1"/>
                </a:solidFill>
                <a:latin typeface="Segoe UI" panose="020B0502040204020203" pitchFamily="34" charset="0"/>
              </a:defRPr>
            </a:lvl6pPr>
            <a:lvl7pPr marL="2971800" indent="-228600" fontAlgn="base">
              <a:spcBef>
                <a:spcPct val="0"/>
              </a:spcBef>
              <a:spcAft>
                <a:spcPct val="0"/>
              </a:spcAft>
              <a:defRPr>
                <a:solidFill>
                  <a:schemeClr val="tx1"/>
                </a:solidFill>
                <a:latin typeface="Segoe UI" panose="020B0502040204020203" pitchFamily="34" charset="0"/>
              </a:defRPr>
            </a:lvl7pPr>
            <a:lvl8pPr marL="3429000" indent="-228600" fontAlgn="base">
              <a:spcBef>
                <a:spcPct val="0"/>
              </a:spcBef>
              <a:spcAft>
                <a:spcPct val="0"/>
              </a:spcAft>
              <a:defRPr>
                <a:solidFill>
                  <a:schemeClr val="tx1"/>
                </a:solidFill>
                <a:latin typeface="Segoe UI" panose="020B0502040204020203" pitchFamily="34" charset="0"/>
              </a:defRPr>
            </a:lvl8pPr>
            <a:lvl9pPr marL="3886200" indent="-228600" fontAlgn="base">
              <a:spcBef>
                <a:spcPct val="0"/>
              </a:spcBef>
              <a:spcAft>
                <a:spcPct val="0"/>
              </a:spcAft>
              <a:defRPr>
                <a:solidFill>
                  <a:schemeClr val="tx1"/>
                </a:solidFill>
                <a:latin typeface="Segoe UI" panose="020B0502040204020203" pitchFamily="34" charset="0"/>
              </a:defRPr>
            </a:lvl9pPr>
          </a:lstStyle>
          <a:p>
            <a:pPr algn="ctr" eaLnBrk="1" hangingPunct="1">
              <a:defRPr/>
            </a:pPr>
            <a:endParaRPr lang="zh-TW" altLang="zh-TW" smtClean="0">
              <a:solidFill>
                <a:srgbClr val="FFFFFF"/>
              </a:solidFill>
              <a:ea typeface="新細明體" panose="02020500000000000000" pitchFamily="18" charset="-120"/>
            </a:endParaRPr>
          </a:p>
        </p:txBody>
      </p:sp>
      <p:sp>
        <p:nvSpPr>
          <p:cNvPr id="2" name="標題 1"/>
          <p:cNvSpPr>
            <a:spLocks noGrp="1"/>
          </p:cNvSpPr>
          <p:nvPr>
            <p:ph type="title"/>
          </p:nvPr>
        </p:nvSpPr>
        <p:spPr>
          <a:xfrm>
            <a:off x="609600" y="1"/>
            <a:ext cx="10744200" cy="1228436"/>
          </a:xfrm>
        </p:spPr>
        <p:txBody>
          <a:bodyPr anchor="b">
            <a:normAutofit/>
          </a:bodyPr>
          <a:lstStyle>
            <a:lvl1pPr latinLnBrk="0">
              <a:defRPr lang="zh-TW" sz="3600">
                <a:solidFill>
                  <a:schemeClr val="bg1"/>
                </a:solidFill>
              </a:defRPr>
            </a:lvl1pPr>
          </a:lstStyle>
          <a:p>
            <a:r>
              <a:rPr lang="zh-TW" altLang="en-US" smtClean="0"/>
              <a:t>按一下以編輯母片標題樣式</a:t>
            </a:r>
            <a:endParaRPr lang="zh-TW"/>
          </a:p>
        </p:txBody>
      </p:sp>
      <p:sp>
        <p:nvSpPr>
          <p:cNvPr id="5" name="日期版面配置區 2"/>
          <p:cNvSpPr>
            <a:spLocks noGrp="1"/>
          </p:cNvSpPr>
          <p:nvPr>
            <p:ph type="dt" sz="half" idx="10"/>
          </p:nvPr>
        </p:nvSpPr>
        <p:spPr/>
        <p:txBody>
          <a:bodyPr/>
          <a:lstStyle>
            <a:lvl1pPr>
              <a:defRPr smtClean="0"/>
            </a:lvl1pPr>
          </a:lstStyle>
          <a:p>
            <a:pPr>
              <a:defRPr/>
            </a:pPr>
            <a:fld id="{16ACD5DA-8C72-42AE-BF80-D5260B903913}" type="datetimeFigureOut">
              <a:rPr lang="zh-TW" altLang="en-US"/>
              <a:pPr>
                <a:defRPr/>
              </a:pPr>
              <a:t>2014/10/27</a:t>
            </a:fld>
            <a:endParaRPr lang="zh-TW" altLang="zh-TW"/>
          </a:p>
        </p:txBody>
      </p:sp>
      <p:sp>
        <p:nvSpPr>
          <p:cNvPr id="6" name="頁尾版面配置區 3"/>
          <p:cNvSpPr>
            <a:spLocks noGrp="1"/>
          </p:cNvSpPr>
          <p:nvPr>
            <p:ph type="ftr" sz="quarter" idx="11"/>
          </p:nvPr>
        </p:nvSpPr>
        <p:spPr/>
        <p:txBody>
          <a:bodyPr/>
          <a:lstStyle>
            <a:lvl1pPr>
              <a:defRPr smtClean="0"/>
            </a:lvl1pPr>
          </a:lstStyle>
          <a:p>
            <a:pPr>
              <a:defRPr/>
            </a:pPr>
            <a:endParaRPr lang="zh-TW" altLang="zh-TW"/>
          </a:p>
        </p:txBody>
      </p:sp>
      <p:sp>
        <p:nvSpPr>
          <p:cNvPr id="7" name="投影片編號版面配置區 4"/>
          <p:cNvSpPr>
            <a:spLocks noGrp="1"/>
          </p:cNvSpPr>
          <p:nvPr>
            <p:ph type="sldNum" sz="quarter" idx="12"/>
          </p:nvPr>
        </p:nvSpPr>
        <p:spPr/>
        <p:txBody>
          <a:bodyPr/>
          <a:lstStyle>
            <a:lvl1pPr>
              <a:defRPr smtClean="0"/>
            </a:lvl1pPr>
          </a:lstStyle>
          <a:p>
            <a:pPr>
              <a:defRPr/>
            </a:pPr>
            <a:fld id="{DFEA8870-DCE6-4B28-936C-AD2FC284F4A3}" type="slidenum">
              <a:rPr lang="zh-TW" altLang="zh-TW"/>
              <a:pPr>
                <a:defRPr/>
              </a:pPr>
              <a:t>‹#›</a:t>
            </a:fld>
            <a:endParaRPr lang="zh-TW" altLang="zh-TW"/>
          </a:p>
        </p:txBody>
      </p:sp>
    </p:spTree>
    <p:extLst>
      <p:ext uri="{BB962C8B-B14F-4D97-AF65-F5344CB8AC3E}">
        <p14:creationId xmlns:p14="http://schemas.microsoft.com/office/powerpoint/2010/main" val="1704431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4B995279-1B7E-47B3-833F-6AAE1B233276}" type="datetimeFigureOut">
              <a:rPr lang="zh-TW" altLang="en-US"/>
              <a:pPr>
                <a:defRPr/>
              </a:pPr>
              <a:t>2014/10/27</a:t>
            </a:fld>
            <a:endParaRPr lang="zh-TW" altLang="zh-TW"/>
          </a:p>
        </p:txBody>
      </p:sp>
      <p:sp>
        <p:nvSpPr>
          <p:cNvPr id="3" name="頁尾版面配置區 4"/>
          <p:cNvSpPr>
            <a:spLocks noGrp="1"/>
          </p:cNvSpPr>
          <p:nvPr>
            <p:ph type="ftr" sz="quarter" idx="11"/>
          </p:nvPr>
        </p:nvSpPr>
        <p:spPr/>
        <p:txBody>
          <a:bodyPr/>
          <a:lstStyle>
            <a:lvl1pPr>
              <a:defRPr/>
            </a:lvl1pPr>
          </a:lstStyle>
          <a:p>
            <a:pPr>
              <a:defRPr/>
            </a:pPr>
            <a:endParaRPr lang="zh-TW" altLang="zh-TW"/>
          </a:p>
        </p:txBody>
      </p:sp>
      <p:sp>
        <p:nvSpPr>
          <p:cNvPr id="4" name="投影片編號版面配置區 5"/>
          <p:cNvSpPr>
            <a:spLocks noGrp="1"/>
          </p:cNvSpPr>
          <p:nvPr>
            <p:ph type="sldNum" sz="quarter" idx="12"/>
          </p:nvPr>
        </p:nvSpPr>
        <p:spPr/>
        <p:txBody>
          <a:bodyPr/>
          <a:lstStyle>
            <a:lvl1pPr>
              <a:defRPr/>
            </a:lvl1pPr>
          </a:lstStyle>
          <a:p>
            <a:pPr>
              <a:defRPr/>
            </a:pPr>
            <a:fld id="{9D251B88-DD21-4962-AFCF-BFFF53341CBC}" type="slidenum">
              <a:rPr lang="zh-TW" altLang="zh-TW"/>
              <a:pPr>
                <a:defRPr/>
              </a:pPr>
              <a:t>‹#›</a:t>
            </a:fld>
            <a:endParaRPr lang="zh-TW" altLang="zh-TW"/>
          </a:p>
        </p:txBody>
      </p:sp>
    </p:spTree>
    <p:extLst>
      <p:ext uri="{BB962C8B-B14F-4D97-AF65-F5344CB8AC3E}">
        <p14:creationId xmlns:p14="http://schemas.microsoft.com/office/powerpoint/2010/main" val="92884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latinLnBrk="0">
              <a:defRPr lang="zh-TW" sz="3200"/>
            </a:lvl1pPr>
          </a:lstStyle>
          <a:p>
            <a:r>
              <a:rPr lang="zh-TW" altLang="en-US" smtClean="0"/>
              <a:t>按一下以編輯母片標題樣式</a:t>
            </a:r>
            <a:endParaRPr lang="zh-TW"/>
          </a:p>
        </p:txBody>
      </p:sp>
      <p:sp>
        <p:nvSpPr>
          <p:cNvPr id="3" name="內容版面配置區 2"/>
          <p:cNvSpPr>
            <a:spLocks noGrp="1"/>
          </p:cNvSpPr>
          <p:nvPr>
            <p:ph idx="1"/>
          </p:nvPr>
        </p:nvSpPr>
        <p:spPr>
          <a:xfrm>
            <a:off x="5183188" y="987427"/>
            <a:ext cx="6172200" cy="4873625"/>
          </a:xfrm>
        </p:spPr>
        <p:txBody>
          <a:bodyPr rtlCol="0">
            <a:normAutofit/>
          </a:bodyPr>
          <a:lstStyle>
            <a:lvl1pPr latinLnBrk="0">
              <a:defRPr lang="zh-TW" sz="1600">
                <a:solidFill>
                  <a:schemeClr val="bg1">
                    <a:lumMod val="50000"/>
                  </a:schemeClr>
                </a:solidFill>
              </a:defRPr>
            </a:lvl1pPr>
            <a:lvl2pPr latinLnBrk="0">
              <a:defRPr lang="zh-TW" sz="1400">
                <a:solidFill>
                  <a:schemeClr val="bg1">
                    <a:lumMod val="50000"/>
                  </a:schemeClr>
                </a:solidFill>
              </a:defRPr>
            </a:lvl2pPr>
            <a:lvl3pPr latinLnBrk="0">
              <a:defRPr lang="zh-TW" sz="1200">
                <a:solidFill>
                  <a:schemeClr val="bg1">
                    <a:lumMod val="50000"/>
                  </a:schemeClr>
                </a:solidFill>
              </a:defRPr>
            </a:lvl3pPr>
            <a:lvl4pPr latinLnBrk="0">
              <a:defRPr lang="zh-TW" sz="1100">
                <a:solidFill>
                  <a:schemeClr val="bg1">
                    <a:lumMod val="50000"/>
                  </a:schemeClr>
                </a:solidFill>
              </a:defRPr>
            </a:lvl4pPr>
            <a:lvl5pPr latinLnBrk="0">
              <a:defRPr lang="zh-TW" sz="1100">
                <a:solidFill>
                  <a:schemeClr val="bg1">
                    <a:lumMod val="50000"/>
                  </a:schemeClr>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文字版面配置區 3"/>
          <p:cNvSpPr>
            <a:spLocks noGrp="1"/>
          </p:cNvSpPr>
          <p:nvPr>
            <p:ph type="body" sz="half" idx="2"/>
          </p:nvPr>
        </p:nvSpPr>
        <p:spPr>
          <a:xfrm>
            <a:off x="839788" y="2101850"/>
            <a:ext cx="3932237" cy="3759200"/>
          </a:xfrm>
        </p:spPr>
        <p:txBody>
          <a:bodyPr/>
          <a:lstStyle>
            <a:lvl1pPr marL="0" indent="0" latinLnBrk="0">
              <a:buNone/>
              <a:defRPr lang="zh-TW" sz="1600"/>
            </a:lvl1pPr>
            <a:lvl2pPr marL="457200" indent="0" latinLnBrk="0">
              <a:buNone/>
              <a:defRPr lang="zh-TW" sz="1400"/>
            </a:lvl2pPr>
            <a:lvl3pPr marL="914400" indent="0" latinLnBrk="0">
              <a:buNone/>
              <a:defRPr lang="zh-TW" sz="1200"/>
            </a:lvl3pPr>
            <a:lvl4pPr marL="1371600" indent="0" latinLnBrk="0">
              <a:buNone/>
              <a:defRPr lang="zh-TW" sz="1000"/>
            </a:lvl4pPr>
            <a:lvl5pPr marL="1828800" indent="0" latinLnBrk="0">
              <a:buNone/>
              <a:defRPr lang="zh-TW" sz="1000"/>
            </a:lvl5pPr>
            <a:lvl6pPr marL="2286000" indent="0" latinLnBrk="0">
              <a:buNone/>
              <a:defRPr lang="zh-TW" sz="1000"/>
            </a:lvl6pPr>
            <a:lvl7pPr marL="2743200" indent="0" latinLnBrk="0">
              <a:buNone/>
              <a:defRPr lang="zh-TW" sz="1000"/>
            </a:lvl7pPr>
            <a:lvl8pPr marL="3200400" indent="0" latinLnBrk="0">
              <a:buNone/>
              <a:defRPr lang="zh-TW" sz="1000"/>
            </a:lvl8pPr>
            <a:lvl9pPr marL="3657600" indent="0" latinLnBrk="0">
              <a:buNone/>
              <a:defRPr lang="zh-TW" sz="10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539C6036-8D82-4ED5-81A8-05F7EAB9DFCB}" type="datetimeFigureOut">
              <a:rPr lang="zh-TW" altLang="en-US"/>
              <a:pPr>
                <a:defRPr/>
              </a:pPr>
              <a:t>2014/10/27</a:t>
            </a:fld>
            <a:endParaRPr lang="zh-TW" altLang="zh-TW"/>
          </a:p>
        </p:txBody>
      </p:sp>
      <p:sp>
        <p:nvSpPr>
          <p:cNvPr id="6" name="頁尾版面配置區 4"/>
          <p:cNvSpPr>
            <a:spLocks noGrp="1"/>
          </p:cNvSpPr>
          <p:nvPr>
            <p:ph type="ftr" sz="quarter" idx="11"/>
          </p:nvPr>
        </p:nvSpPr>
        <p:spPr/>
        <p:txBody>
          <a:bodyPr/>
          <a:lstStyle>
            <a:lvl1pPr>
              <a:defRPr/>
            </a:lvl1pPr>
          </a:lstStyle>
          <a:p>
            <a:pPr>
              <a:defRPr/>
            </a:pPr>
            <a:endParaRPr lang="zh-TW" altLang="zh-TW"/>
          </a:p>
        </p:txBody>
      </p:sp>
      <p:sp>
        <p:nvSpPr>
          <p:cNvPr id="7" name="投影片編號版面配置區 5"/>
          <p:cNvSpPr>
            <a:spLocks noGrp="1"/>
          </p:cNvSpPr>
          <p:nvPr>
            <p:ph type="sldNum" sz="quarter" idx="12"/>
          </p:nvPr>
        </p:nvSpPr>
        <p:spPr/>
        <p:txBody>
          <a:bodyPr/>
          <a:lstStyle>
            <a:lvl1pPr>
              <a:defRPr/>
            </a:lvl1pPr>
          </a:lstStyle>
          <a:p>
            <a:pPr>
              <a:defRPr/>
            </a:pPr>
            <a:fld id="{E2542DFD-7BF2-4B19-80E0-78A1E0DE5596}" type="slidenum">
              <a:rPr lang="zh-TW" altLang="zh-TW"/>
              <a:pPr>
                <a:defRPr/>
              </a:pPr>
              <a:t>‹#›</a:t>
            </a:fld>
            <a:endParaRPr lang="zh-TW" altLang="zh-TW"/>
          </a:p>
        </p:txBody>
      </p:sp>
    </p:spTree>
    <p:extLst>
      <p:ext uri="{BB962C8B-B14F-4D97-AF65-F5344CB8AC3E}">
        <p14:creationId xmlns:p14="http://schemas.microsoft.com/office/powerpoint/2010/main" val="4278494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latinLnBrk="0">
              <a:defRPr lang="zh-TW" sz="3200"/>
            </a:lvl1pPr>
          </a:lstStyle>
          <a:p>
            <a:r>
              <a:rPr lang="zh-TW" altLang="en-US" smtClean="0"/>
              <a:t>按一下以編輯母片標題樣式</a:t>
            </a:r>
            <a:endParaRPr lang="zh-TW"/>
          </a:p>
        </p:txBody>
      </p:sp>
      <p:sp>
        <p:nvSpPr>
          <p:cNvPr id="3" name="圖片版面配置區 2"/>
          <p:cNvSpPr>
            <a:spLocks noGrp="1"/>
          </p:cNvSpPr>
          <p:nvPr>
            <p:ph type="pic" idx="1"/>
          </p:nvPr>
        </p:nvSpPr>
        <p:spPr>
          <a:xfrm>
            <a:off x="5183188" y="987427"/>
            <a:ext cx="6172200" cy="4873625"/>
          </a:xfrm>
        </p:spPr>
        <p:txBody>
          <a:bodyPr rtlCol="0">
            <a:normAutofit/>
          </a:bodyPr>
          <a:lstStyle>
            <a:lvl1pPr marL="0" indent="0" latinLnBrk="0">
              <a:buNone/>
              <a:defRPr lang="zh-TW" sz="3200"/>
            </a:lvl1pPr>
            <a:lvl2pPr marL="457200" indent="0" latinLnBrk="0">
              <a:buNone/>
              <a:defRPr lang="zh-TW" sz="2800"/>
            </a:lvl2pPr>
            <a:lvl3pPr marL="914400" indent="0" latinLnBrk="0">
              <a:buNone/>
              <a:defRPr lang="zh-TW" sz="2400"/>
            </a:lvl3pPr>
            <a:lvl4pPr marL="1371600" indent="0" latinLnBrk="0">
              <a:buNone/>
              <a:defRPr lang="zh-TW" sz="2000"/>
            </a:lvl4pPr>
            <a:lvl5pPr marL="1828800" indent="0" latinLnBrk="0">
              <a:buNone/>
              <a:defRPr lang="zh-TW" sz="2000"/>
            </a:lvl5pPr>
            <a:lvl6pPr marL="2286000" indent="0" latinLnBrk="0">
              <a:buNone/>
              <a:defRPr lang="zh-TW" sz="2000"/>
            </a:lvl6pPr>
            <a:lvl7pPr marL="2743200" indent="0" latinLnBrk="0">
              <a:buNone/>
              <a:defRPr lang="zh-TW" sz="2000"/>
            </a:lvl7pPr>
            <a:lvl8pPr marL="3200400" indent="0" latinLnBrk="0">
              <a:buNone/>
              <a:defRPr lang="zh-TW" sz="2000"/>
            </a:lvl8pPr>
            <a:lvl9pPr marL="3657600" indent="0" latinLnBrk="0">
              <a:buNone/>
              <a:defRPr lang="zh-TW" sz="2000"/>
            </a:lvl9pPr>
          </a:lstStyle>
          <a:p>
            <a:pPr lvl="0"/>
            <a:r>
              <a:rPr lang="zh-TW" altLang="en-US" noProof="0" smtClean="0"/>
              <a:t>按一下圖示以新增圖片</a:t>
            </a:r>
            <a:endParaRPr lang="zh-TW" noProof="0"/>
          </a:p>
        </p:txBody>
      </p:sp>
      <p:sp>
        <p:nvSpPr>
          <p:cNvPr id="4" name="文字版面配置區 3"/>
          <p:cNvSpPr>
            <a:spLocks noGrp="1"/>
          </p:cNvSpPr>
          <p:nvPr>
            <p:ph type="body" sz="half" idx="2"/>
          </p:nvPr>
        </p:nvSpPr>
        <p:spPr>
          <a:xfrm>
            <a:off x="839788" y="2101850"/>
            <a:ext cx="3932237" cy="3759200"/>
          </a:xfrm>
        </p:spPr>
        <p:txBody>
          <a:bodyPr/>
          <a:lstStyle>
            <a:lvl1pPr marL="0" indent="0" latinLnBrk="0">
              <a:buNone/>
              <a:defRPr lang="zh-TW" sz="1600"/>
            </a:lvl1pPr>
            <a:lvl2pPr marL="457200" indent="0" latinLnBrk="0">
              <a:buNone/>
              <a:defRPr lang="zh-TW" sz="1400"/>
            </a:lvl2pPr>
            <a:lvl3pPr marL="914400" indent="0" latinLnBrk="0">
              <a:buNone/>
              <a:defRPr lang="zh-TW" sz="1200"/>
            </a:lvl3pPr>
            <a:lvl4pPr marL="1371600" indent="0" latinLnBrk="0">
              <a:buNone/>
              <a:defRPr lang="zh-TW" sz="1000"/>
            </a:lvl4pPr>
            <a:lvl5pPr marL="1828800" indent="0" latinLnBrk="0">
              <a:buNone/>
              <a:defRPr lang="zh-TW" sz="1000"/>
            </a:lvl5pPr>
            <a:lvl6pPr marL="2286000" indent="0" latinLnBrk="0">
              <a:buNone/>
              <a:defRPr lang="zh-TW" sz="1000"/>
            </a:lvl6pPr>
            <a:lvl7pPr marL="2743200" indent="0" latinLnBrk="0">
              <a:buNone/>
              <a:defRPr lang="zh-TW" sz="1000"/>
            </a:lvl7pPr>
            <a:lvl8pPr marL="3200400" indent="0" latinLnBrk="0">
              <a:buNone/>
              <a:defRPr lang="zh-TW" sz="1000"/>
            </a:lvl8pPr>
            <a:lvl9pPr marL="3657600" indent="0" latinLnBrk="0">
              <a:buNone/>
              <a:defRPr lang="zh-TW" sz="10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3A7474AE-BFD9-4E72-AD33-1899DB6D5366}" type="datetimeFigureOut">
              <a:rPr lang="zh-TW" altLang="en-US"/>
              <a:pPr>
                <a:defRPr/>
              </a:pPr>
              <a:t>2014/10/27</a:t>
            </a:fld>
            <a:endParaRPr lang="zh-TW" altLang="zh-TW"/>
          </a:p>
        </p:txBody>
      </p:sp>
      <p:sp>
        <p:nvSpPr>
          <p:cNvPr id="6" name="頁尾版面配置區 4"/>
          <p:cNvSpPr>
            <a:spLocks noGrp="1"/>
          </p:cNvSpPr>
          <p:nvPr>
            <p:ph type="ftr" sz="quarter" idx="11"/>
          </p:nvPr>
        </p:nvSpPr>
        <p:spPr/>
        <p:txBody>
          <a:bodyPr/>
          <a:lstStyle>
            <a:lvl1pPr>
              <a:defRPr/>
            </a:lvl1pPr>
          </a:lstStyle>
          <a:p>
            <a:pPr>
              <a:defRPr/>
            </a:pPr>
            <a:endParaRPr lang="zh-TW" altLang="zh-TW"/>
          </a:p>
        </p:txBody>
      </p:sp>
      <p:sp>
        <p:nvSpPr>
          <p:cNvPr id="7" name="投影片編號版面配置區 5"/>
          <p:cNvSpPr>
            <a:spLocks noGrp="1"/>
          </p:cNvSpPr>
          <p:nvPr>
            <p:ph type="sldNum" sz="quarter" idx="12"/>
          </p:nvPr>
        </p:nvSpPr>
        <p:spPr/>
        <p:txBody>
          <a:bodyPr/>
          <a:lstStyle>
            <a:lvl1pPr>
              <a:defRPr/>
            </a:lvl1pPr>
          </a:lstStyle>
          <a:p>
            <a:pPr>
              <a:defRPr/>
            </a:pPr>
            <a:fld id="{23FCC8B2-8CEE-44B0-8EFA-5AFF9A183502}" type="slidenum">
              <a:rPr lang="zh-TW" altLang="zh-TW"/>
              <a:pPr>
                <a:defRPr/>
              </a:pPr>
              <a:t>‹#›</a:t>
            </a:fld>
            <a:endParaRPr lang="zh-TW" altLang="zh-TW"/>
          </a:p>
        </p:txBody>
      </p:sp>
    </p:spTree>
    <p:extLst>
      <p:ext uri="{BB962C8B-B14F-4D97-AF65-F5344CB8AC3E}">
        <p14:creationId xmlns:p14="http://schemas.microsoft.com/office/powerpoint/2010/main" val="172636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zh-TW" smtClean="0"/>
              <a:t>按一下以編輯母片標題樣式</a:t>
            </a:r>
          </a:p>
        </p:txBody>
      </p:sp>
      <p:sp>
        <p:nvSpPr>
          <p:cNvPr id="1027" name="文字版面配置區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TW" smtClean="0"/>
              <a:t>按一下以編輯母片文字樣式</a:t>
            </a:r>
          </a:p>
          <a:p>
            <a:pPr lvl="1"/>
            <a:r>
              <a:rPr lang="zh-TW" altLang="zh-TW" smtClean="0"/>
              <a:t>第二層</a:t>
            </a:r>
          </a:p>
          <a:p>
            <a:pPr lvl="2"/>
            <a:r>
              <a:rPr lang="zh-TW" altLang="zh-TW" smtClean="0"/>
              <a:t>第三層</a:t>
            </a:r>
          </a:p>
          <a:p>
            <a:pPr lvl="3"/>
            <a:r>
              <a:rPr lang="zh-TW" altLang="zh-TW" smtClean="0"/>
              <a:t>第四層</a:t>
            </a:r>
          </a:p>
          <a:p>
            <a:pPr lvl="4"/>
            <a:r>
              <a:rPr lang="zh-TW" altLang="zh-TW" smtClean="0"/>
              <a:t>第五層</a:t>
            </a:r>
          </a:p>
        </p:txBody>
      </p:sp>
      <p:sp>
        <p:nvSpPr>
          <p:cNvPr id="4" name="日期版面配置區 3"/>
          <p:cNvSpPr>
            <a:spLocks noGrp="1"/>
          </p:cNvSpPr>
          <p:nvPr>
            <p:ph type="dt" sz="half" idx="2"/>
          </p:nvPr>
        </p:nvSpPr>
        <p:spPr>
          <a:xfrm>
            <a:off x="838200" y="6356350"/>
            <a:ext cx="3276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ea typeface="新細明體" panose="02020500000000000000" pitchFamily="18" charset="-120"/>
              </a:defRPr>
            </a:lvl1pPr>
          </a:lstStyle>
          <a:p>
            <a:pPr>
              <a:defRPr/>
            </a:pPr>
            <a:fld id="{E890F09B-59FF-478C-B51E-35E5C1F59907}" type="datetimeFigureOut">
              <a:rPr lang="zh-TW" altLang="en-US"/>
              <a:pPr>
                <a:defRPr/>
              </a:pPr>
              <a:t>2014/10/27</a:t>
            </a:fld>
            <a:endParaRPr lang="zh-TW" altLang="zh-TW"/>
          </a:p>
        </p:txBody>
      </p:sp>
      <p:sp>
        <p:nvSpPr>
          <p:cNvPr id="5" name="頁尾版面配置區 4"/>
          <p:cNvSpPr>
            <a:spLocks noGrp="1"/>
          </p:cNvSpPr>
          <p:nvPr>
            <p:ph type="ftr" sz="quarter" idx="3"/>
          </p:nvPr>
        </p:nvSpPr>
        <p:spPr>
          <a:xfrm>
            <a:off x="4648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smtClean="0">
                <a:solidFill>
                  <a:srgbClr val="898989"/>
                </a:solidFill>
                <a:ea typeface="新細明體" panose="02020500000000000000" pitchFamily="18" charset="-120"/>
              </a:defRPr>
            </a:lvl1pPr>
          </a:lstStyle>
          <a:p>
            <a:pPr>
              <a:defRPr/>
            </a:pPr>
            <a:endParaRPr lang="zh-TW" altLang="zh-TW"/>
          </a:p>
        </p:txBody>
      </p:sp>
      <p:sp>
        <p:nvSpPr>
          <p:cNvPr id="6" name="投影片編號版面配置區 5"/>
          <p:cNvSpPr>
            <a:spLocks noGrp="1"/>
          </p:cNvSpPr>
          <p:nvPr>
            <p:ph type="sldNum" sz="quarter" idx="4"/>
          </p:nvPr>
        </p:nvSpPr>
        <p:spPr>
          <a:xfrm>
            <a:off x="8077200" y="6356350"/>
            <a:ext cx="3276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ea typeface="新細明體" panose="02020500000000000000" pitchFamily="18" charset="-120"/>
              </a:defRPr>
            </a:lvl1pPr>
          </a:lstStyle>
          <a:p>
            <a:pPr>
              <a:defRPr/>
            </a:pPr>
            <a:fld id="{B5703151-63C5-4EDC-B64E-1E391C5644A2}" type="slidenum">
              <a:rPr lang="zh-TW" altLang="zh-TW"/>
              <a:pPr>
                <a:defRPr/>
              </a:pPr>
              <a:t>‹#›</a:t>
            </a:fld>
            <a:endParaRPr lang="zh-TW" altLang="zh-TW"/>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699" r:id="rId7"/>
    <p:sldLayoutId id="2147483700" r:id="rId8"/>
    <p:sldLayoutId id="2147483701" r:id="rId9"/>
    <p:sldLayoutId id="2147483708" r:id="rId10"/>
    <p:sldLayoutId id="2147483709" r:id="rId11"/>
  </p:sldLayoutIdLst>
  <p:txStyles>
    <p:titleStyle>
      <a:lvl1pPr algn="l" rtl="0" eaLnBrk="0" fontAlgn="base" hangingPunct="0">
        <a:spcBef>
          <a:spcPct val="0"/>
        </a:spcBef>
        <a:spcAft>
          <a:spcPct val="0"/>
        </a:spcAft>
        <a:defRPr lang="zh-TW"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Segoe UI Light" panose="020B0502040204020203" pitchFamily="34" charset="0"/>
        </a:defRPr>
      </a:lvl2pPr>
      <a:lvl3pPr algn="l" rtl="0" eaLnBrk="0" fontAlgn="base" hangingPunct="0">
        <a:spcBef>
          <a:spcPct val="0"/>
        </a:spcBef>
        <a:spcAft>
          <a:spcPct val="0"/>
        </a:spcAft>
        <a:defRPr sz="4400">
          <a:solidFill>
            <a:schemeClr val="tx1"/>
          </a:solidFill>
          <a:latin typeface="Segoe UI Light" panose="020B0502040204020203" pitchFamily="34" charset="0"/>
        </a:defRPr>
      </a:lvl3pPr>
      <a:lvl4pPr algn="l" rtl="0" eaLnBrk="0" fontAlgn="base" hangingPunct="0">
        <a:spcBef>
          <a:spcPct val="0"/>
        </a:spcBef>
        <a:spcAft>
          <a:spcPct val="0"/>
        </a:spcAft>
        <a:defRPr sz="4400">
          <a:solidFill>
            <a:schemeClr val="tx1"/>
          </a:solidFill>
          <a:latin typeface="Segoe UI Light" panose="020B0502040204020203" pitchFamily="34" charset="0"/>
        </a:defRPr>
      </a:lvl4pPr>
      <a:lvl5pPr algn="l" rtl="0" eaLnBrk="0" fontAlgn="base" hangingPunct="0">
        <a:spcBef>
          <a:spcPct val="0"/>
        </a:spcBef>
        <a:spcAft>
          <a:spcPct val="0"/>
        </a:spcAft>
        <a:defRPr sz="4400">
          <a:solidFill>
            <a:schemeClr val="tx1"/>
          </a:solidFill>
          <a:latin typeface="Segoe UI Light" panose="020B0502040204020203" pitchFamily="34" charset="0"/>
        </a:defRPr>
      </a:lvl5pPr>
      <a:lvl6pPr marL="457200" algn="l" rtl="0" fontAlgn="base">
        <a:spcBef>
          <a:spcPct val="0"/>
        </a:spcBef>
        <a:spcAft>
          <a:spcPct val="0"/>
        </a:spcAft>
        <a:defRPr sz="4400">
          <a:solidFill>
            <a:schemeClr val="tx1"/>
          </a:solidFill>
          <a:latin typeface="Segoe UI Light" panose="020B0502040204020203" pitchFamily="34" charset="0"/>
        </a:defRPr>
      </a:lvl6pPr>
      <a:lvl7pPr marL="914400" algn="l" rtl="0" fontAlgn="base">
        <a:spcBef>
          <a:spcPct val="0"/>
        </a:spcBef>
        <a:spcAft>
          <a:spcPct val="0"/>
        </a:spcAft>
        <a:defRPr sz="4400">
          <a:solidFill>
            <a:schemeClr val="tx1"/>
          </a:solidFill>
          <a:latin typeface="Segoe UI Light" panose="020B0502040204020203" pitchFamily="34" charset="0"/>
        </a:defRPr>
      </a:lvl7pPr>
      <a:lvl8pPr marL="1371600" algn="l" rtl="0" fontAlgn="base">
        <a:spcBef>
          <a:spcPct val="0"/>
        </a:spcBef>
        <a:spcAft>
          <a:spcPct val="0"/>
        </a:spcAft>
        <a:defRPr sz="4400">
          <a:solidFill>
            <a:schemeClr val="tx1"/>
          </a:solidFill>
          <a:latin typeface="Segoe UI Light" panose="020B0502040204020203" pitchFamily="34" charset="0"/>
        </a:defRPr>
      </a:lvl8pPr>
      <a:lvl9pPr marL="1828800" algn="l" rtl="0" fontAlgn="base">
        <a:spcBef>
          <a:spcPct val="0"/>
        </a:spcBef>
        <a:spcAft>
          <a:spcPct val="0"/>
        </a:spcAft>
        <a:defRPr sz="4400">
          <a:solidFill>
            <a:schemeClr val="tx1"/>
          </a:solidFill>
          <a:latin typeface="Segoe UI Light" panose="020B0502040204020203" pitchFamily="34" charset="0"/>
        </a:defRPr>
      </a:lvl9pPr>
    </p:titleStyle>
    <p:bodyStyle>
      <a:lvl1pPr marL="228600" indent="-228600" algn="l" rtl="0" eaLnBrk="0" fontAlgn="base" hangingPunct="0">
        <a:lnSpc>
          <a:spcPct val="90000"/>
        </a:lnSpc>
        <a:spcBef>
          <a:spcPct val="30000"/>
        </a:spcBef>
        <a:spcAft>
          <a:spcPct val="0"/>
        </a:spcAft>
        <a:buFont typeface="Arial" panose="020B0604020202020204" pitchFamily="34" charset="0"/>
        <a:buChar char="•"/>
        <a:defRPr lang="zh-TW" sz="2800" kern="1200">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Font typeface="Arial" panose="020B0604020202020204" pitchFamily="34" charset="0"/>
        <a:buChar char="•"/>
        <a:defRPr lang="zh-TW" sz="2400" kern="1200">
          <a:solidFill>
            <a:schemeClr val="tx1"/>
          </a:solidFill>
          <a:latin typeface="+mn-lt"/>
          <a:ea typeface="+mn-ea"/>
          <a:cs typeface="+mn-cs"/>
        </a:defRPr>
      </a:lvl2pPr>
      <a:lvl3pPr marL="1143000" indent="-228600" algn="l" rtl="0" eaLnBrk="0" fontAlgn="base" hangingPunct="0">
        <a:lnSpc>
          <a:spcPct val="90000"/>
        </a:lnSpc>
        <a:spcBef>
          <a:spcPct val="30000"/>
        </a:spcBef>
        <a:spcAft>
          <a:spcPct val="0"/>
        </a:spcAft>
        <a:buFont typeface="Arial" panose="020B0604020202020204" pitchFamily="34" charset="0"/>
        <a:buChar char="•"/>
        <a:defRPr lang="zh-TW" sz="2000" kern="1200">
          <a:solidFill>
            <a:schemeClr val="tx1"/>
          </a:solidFill>
          <a:latin typeface="+mn-lt"/>
          <a:ea typeface="+mn-ea"/>
          <a:cs typeface="+mn-cs"/>
        </a:defRPr>
      </a:lvl3pPr>
      <a:lvl4pPr marL="1600200" indent="-228600" algn="l" rtl="0" eaLnBrk="0" fontAlgn="base" hangingPunct="0">
        <a:lnSpc>
          <a:spcPct val="90000"/>
        </a:lnSpc>
        <a:spcBef>
          <a:spcPct val="30000"/>
        </a:spcBef>
        <a:spcAft>
          <a:spcPct val="0"/>
        </a:spcAft>
        <a:buFont typeface="Arial" panose="020B0604020202020204" pitchFamily="34" charset="0"/>
        <a:buChar char="•"/>
        <a:defRPr lang="zh-TW" kern="1200">
          <a:solidFill>
            <a:schemeClr val="tx1"/>
          </a:solidFill>
          <a:latin typeface="+mn-lt"/>
          <a:ea typeface="+mn-ea"/>
          <a:cs typeface="+mn-cs"/>
        </a:defRPr>
      </a:lvl4pPr>
      <a:lvl5pPr marL="2057400" indent="-228600" algn="l" rtl="0" eaLnBrk="0" fontAlgn="base" hangingPunct="0">
        <a:lnSpc>
          <a:spcPct val="90000"/>
        </a:lnSpc>
        <a:spcBef>
          <a:spcPct val="30000"/>
        </a:spcBef>
        <a:spcAft>
          <a:spcPct val="0"/>
        </a:spcAft>
        <a:buFont typeface="Arial" panose="020B0604020202020204" pitchFamily="34" charset="0"/>
        <a:buChar char="•"/>
        <a:defRPr lang="zh-TW"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lang="zh-TW"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lang="zh-TW"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lang="zh-TW"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lang="zh-TW" sz="1800" kern="1200">
          <a:solidFill>
            <a:schemeClr val="tx1"/>
          </a:solidFill>
          <a:latin typeface="+mn-lt"/>
          <a:ea typeface="+mn-ea"/>
          <a:cs typeface="+mn-cs"/>
        </a:defRPr>
      </a:lvl9pPr>
    </p:bodyStyle>
    <p:otherStyle>
      <a:defPPr>
        <a:defRPr lang="zh-TW"/>
      </a:defPPr>
      <a:lvl1pPr marL="0" algn="l" defTabSz="914400" rtl="0" eaLnBrk="1" latinLnBrk="0" hangingPunct="1">
        <a:defRPr lang="zh-TW" sz="1800" kern="1200">
          <a:solidFill>
            <a:schemeClr val="tx1"/>
          </a:solidFill>
          <a:latin typeface="+mn-lt"/>
          <a:ea typeface="+mn-ea"/>
          <a:cs typeface="+mn-cs"/>
        </a:defRPr>
      </a:lvl1pPr>
      <a:lvl2pPr marL="457200" algn="l" defTabSz="914400" rtl="0" eaLnBrk="1" latinLnBrk="0" hangingPunct="1">
        <a:defRPr lang="zh-TW" sz="1800" kern="1200">
          <a:solidFill>
            <a:schemeClr val="tx1"/>
          </a:solidFill>
          <a:latin typeface="+mn-lt"/>
          <a:ea typeface="+mn-ea"/>
          <a:cs typeface="+mn-cs"/>
        </a:defRPr>
      </a:lvl2pPr>
      <a:lvl3pPr marL="914400" algn="l" defTabSz="914400" rtl="0" eaLnBrk="1" latinLnBrk="0" hangingPunct="1">
        <a:defRPr lang="zh-TW" sz="1800" kern="1200">
          <a:solidFill>
            <a:schemeClr val="tx1"/>
          </a:solidFill>
          <a:latin typeface="+mn-lt"/>
          <a:ea typeface="+mn-ea"/>
          <a:cs typeface="+mn-cs"/>
        </a:defRPr>
      </a:lvl3pPr>
      <a:lvl4pPr marL="1371600" algn="l" defTabSz="914400" rtl="0" eaLnBrk="1" latinLnBrk="0" hangingPunct="1">
        <a:defRPr lang="zh-TW" sz="1800" kern="1200">
          <a:solidFill>
            <a:schemeClr val="tx1"/>
          </a:solidFill>
          <a:latin typeface="+mn-lt"/>
          <a:ea typeface="+mn-ea"/>
          <a:cs typeface="+mn-cs"/>
        </a:defRPr>
      </a:lvl4pPr>
      <a:lvl5pPr marL="1828800" algn="l" defTabSz="914400" rtl="0" eaLnBrk="1" latinLnBrk="0" hangingPunct="1">
        <a:defRPr lang="zh-TW" sz="1800" kern="1200">
          <a:solidFill>
            <a:schemeClr val="tx1"/>
          </a:solidFill>
          <a:latin typeface="+mn-lt"/>
          <a:ea typeface="+mn-ea"/>
          <a:cs typeface="+mn-cs"/>
        </a:defRPr>
      </a:lvl5pPr>
      <a:lvl6pPr marL="2286000" algn="l" defTabSz="914400" rtl="0" eaLnBrk="1" latinLnBrk="0" hangingPunct="1">
        <a:defRPr lang="zh-TW" sz="1800" kern="1200">
          <a:solidFill>
            <a:schemeClr val="tx1"/>
          </a:solidFill>
          <a:latin typeface="+mn-lt"/>
          <a:ea typeface="+mn-ea"/>
          <a:cs typeface="+mn-cs"/>
        </a:defRPr>
      </a:lvl6pPr>
      <a:lvl7pPr marL="2743200" algn="l" defTabSz="914400" rtl="0" eaLnBrk="1" latinLnBrk="0" hangingPunct="1">
        <a:defRPr lang="zh-TW" sz="1800" kern="1200">
          <a:solidFill>
            <a:schemeClr val="tx1"/>
          </a:solidFill>
          <a:latin typeface="+mn-lt"/>
          <a:ea typeface="+mn-ea"/>
          <a:cs typeface="+mn-cs"/>
        </a:defRPr>
      </a:lvl7pPr>
      <a:lvl8pPr marL="3200400" algn="l" defTabSz="914400" rtl="0" eaLnBrk="1" latinLnBrk="0" hangingPunct="1">
        <a:defRPr lang="zh-TW" sz="1800" kern="1200">
          <a:solidFill>
            <a:schemeClr val="tx1"/>
          </a:solidFill>
          <a:latin typeface="+mn-lt"/>
          <a:ea typeface="+mn-ea"/>
          <a:cs typeface="+mn-cs"/>
        </a:defRPr>
      </a:lvl8pPr>
      <a:lvl9pPr marL="3657600" algn="l" defTabSz="914400" rtl="0" eaLnBrk="1" latinLnBrk="0" hangingPunct="1">
        <a:defRPr lang="zh-TW"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o15.officeredir.microsoft.com/r/rlid2013GettingStartedCntrPPT?clid=102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13.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kcginfo.kcg.gov.tw/Publish_Content.aspx?n=337EA9B16C7004DE&amp;sms=E5C0F6A40A13E849&amp;s=5A24F24C714F7EAC&amp;chapt=8480&amp;sort=1" TargetMode="External"/><Relationship Id="rId2" Type="http://schemas.openxmlformats.org/officeDocument/2006/relationships/hyperlink" Target="http://news.housefun.com.tw/news/article/57948165209.html" TargetMode="Externa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hyperlink" Target="http://ta.nsysu.edu.tw/files/14-1081-94191,r834-1.php" TargetMode="External"/><Relationship Id="rId4" Type="http://schemas.openxmlformats.org/officeDocument/2006/relationships/hyperlink" Target="http://cross.s3tw.org/?p=1955" TargetMode="Externa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flickr.com/photos/97992342@N04/10022259856/in/set-7215763605411952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ctrTitle"/>
          </p:nvPr>
        </p:nvSpPr>
        <p:spPr>
          <a:xfrm>
            <a:off x="213048" y="2181873"/>
            <a:ext cx="10515600" cy="2387600"/>
          </a:xfrm>
        </p:spPr>
        <p:txBody>
          <a:bodyPr>
            <a:normAutofit/>
          </a:bodyPr>
          <a:lstStyle/>
          <a:p>
            <a:pPr eaLnBrk="1" hangingPunct="1"/>
            <a:r>
              <a:rPr lang="zh-TW" altLang="en-US" sz="2400" dirty="0">
                <a:latin typeface="Microsoft JhengHei UI" panose="020B0604030504040204" pitchFamily="34" charset="-120"/>
                <a:ea typeface="Microsoft JhengHei UI" panose="020B0604030504040204" pitchFamily="34" charset="-120"/>
              </a:rPr>
              <a:t>社區興業作為藝術管理教育框架</a:t>
            </a:r>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哨船頭社區活化參與之個案探討</a:t>
            </a:r>
            <a:endParaRPr altLang="zh-TW" sz="2400" dirty="0" smtClean="0">
              <a:latin typeface="Microsoft JhengHei UI" panose="020B0604030504040204" pitchFamily="34" charset="-120"/>
              <a:ea typeface="Microsoft JhengHei UI" panose="020B0604030504040204" pitchFamily="34" charset="-120"/>
            </a:endParaRPr>
          </a:p>
        </p:txBody>
      </p:sp>
      <p:sp>
        <p:nvSpPr>
          <p:cNvPr id="11267" name="副標題 2"/>
          <p:cNvSpPr>
            <a:spLocks noGrp="1"/>
          </p:cNvSpPr>
          <p:nvPr>
            <p:ph type="subTitle" idx="1"/>
          </p:nvPr>
        </p:nvSpPr>
        <p:spPr>
          <a:xfrm>
            <a:off x="213048" y="5110163"/>
            <a:ext cx="6705600" cy="1138237"/>
          </a:xfrm>
        </p:spPr>
        <p:txBody>
          <a:bodyPr>
            <a:normAutofit/>
          </a:bodyPr>
          <a:lstStyle/>
          <a:p>
            <a:pPr eaLnBrk="1" hangingPunct="1">
              <a:spcBef>
                <a:spcPct val="30000"/>
              </a:spcBef>
              <a:spcAft>
                <a:spcPts val="1200"/>
              </a:spcAft>
            </a:pPr>
            <a:r>
              <a:rPr lang="en-US" altLang="zh-TW" sz="1600" dirty="0">
                <a:solidFill>
                  <a:srgbClr val="7F7F7F"/>
                </a:solidFill>
                <a:latin typeface="Microsoft JhengHei UI" panose="020B0604030504040204" pitchFamily="34" charset="-120"/>
                <a:ea typeface="Microsoft JhengHei UI" panose="020B0604030504040204" pitchFamily="34" charset="-120"/>
              </a:rPr>
              <a:t>University and the shaping of a community </a:t>
            </a:r>
            <a:r>
              <a:rPr lang="en-US" altLang="zh-TW" sz="1600" dirty="0" smtClean="0">
                <a:solidFill>
                  <a:srgbClr val="7F7F7F"/>
                </a:solidFill>
                <a:latin typeface="Microsoft JhengHei UI" panose="020B0604030504040204" pitchFamily="34" charset="-120"/>
                <a:ea typeface="Microsoft JhengHei UI" panose="020B0604030504040204" pitchFamily="34" charset="-120"/>
              </a:rPr>
              <a:t>enterprise</a:t>
            </a:r>
          </a:p>
          <a:p>
            <a:pPr eaLnBrk="1" hangingPunct="1">
              <a:spcBef>
                <a:spcPct val="30000"/>
              </a:spcBef>
              <a:spcAft>
                <a:spcPts val="1200"/>
              </a:spcAft>
            </a:pPr>
            <a:r>
              <a:rPr altLang="en-US" sz="1600" dirty="0" smtClean="0">
                <a:solidFill>
                  <a:srgbClr val="7F7F7F"/>
                </a:solidFill>
                <a:latin typeface="Segoe UI" panose="020B0502040204020203" pitchFamily="34" charset="0"/>
                <a:ea typeface="新細明體" panose="02020500000000000000" pitchFamily="18" charset="-120"/>
              </a:rPr>
              <a:t>中山大學劇場藝術學系碩士班藝術管理組</a:t>
            </a:r>
            <a:r>
              <a:rPr lang="zh-TW" altLang="en-US" sz="1600" dirty="0" smtClean="0">
                <a:solidFill>
                  <a:srgbClr val="7F7F7F"/>
                </a:solidFill>
                <a:latin typeface="Segoe UI" panose="020B0502040204020203" pitchFamily="34" charset="0"/>
                <a:ea typeface="新細明體" panose="02020500000000000000" pitchFamily="18" charset="-120"/>
              </a:rPr>
              <a:t> </a:t>
            </a:r>
            <a:r>
              <a:rPr altLang="en-US" sz="1600" dirty="0" smtClean="0">
                <a:solidFill>
                  <a:srgbClr val="7F7F7F"/>
                </a:solidFill>
                <a:latin typeface="Segoe UI" panose="020B0502040204020203" pitchFamily="34" charset="0"/>
                <a:ea typeface="新細明體" panose="02020500000000000000" pitchFamily="18" charset="-120"/>
              </a:rPr>
              <a:t>謝榮峯助理教授</a:t>
            </a:r>
            <a:endParaRPr altLang="zh-TW" sz="1600" dirty="0" smtClean="0">
              <a:solidFill>
                <a:srgbClr val="7F7F7F"/>
              </a:solidFill>
              <a:latin typeface="Segoe UI" panose="020B0502040204020203" pitchFamily="34" charset="0"/>
              <a:ea typeface="新細明體" panose="02020500000000000000" pitchFamily="18" charset="-120"/>
            </a:endParaRPr>
          </a:p>
        </p:txBody>
      </p:sp>
      <p:sp>
        <p:nvSpPr>
          <p:cNvPr id="4" name="手繪多邊形 3">
            <a:hlinkClick r:id="rId3" tooltip="深入瞭解"/>
          </p:cNvPr>
          <p:cNvSpPr/>
          <p:nvPr/>
        </p:nvSpPr>
        <p:spPr>
          <a:xfrm>
            <a:off x="5455256" y="5110163"/>
            <a:ext cx="431800" cy="431800"/>
          </a:xfrm>
          <a:custGeom>
            <a:avLst/>
            <a:gdLst>
              <a:gd name="connsiteX0" fmla="*/ 283692 w 643468"/>
              <a:gd name="connsiteY0" fmla="*/ 156886 h 643468"/>
              <a:gd name="connsiteX1" fmla="*/ 315574 w 643468"/>
              <a:gd name="connsiteY1" fmla="*/ 156886 h 643468"/>
              <a:gd name="connsiteX2" fmla="*/ 486582 w 643468"/>
              <a:gd name="connsiteY2" fmla="*/ 321734 h 643468"/>
              <a:gd name="connsiteX3" fmla="*/ 315574 w 643468"/>
              <a:gd name="connsiteY3" fmla="*/ 486582 h 643468"/>
              <a:gd name="connsiteX4" fmla="*/ 283692 w 643468"/>
              <a:gd name="connsiteY4" fmla="*/ 486582 h 643468"/>
              <a:gd name="connsiteX5" fmla="*/ 441545 w 643468"/>
              <a:gd name="connsiteY5" fmla="*/ 334415 h 643468"/>
              <a:gd name="connsiteX6" fmla="*/ 156887 w 643468"/>
              <a:gd name="connsiteY6" fmla="*/ 334415 h 643468"/>
              <a:gd name="connsiteX7" fmla="*/ 156887 w 643468"/>
              <a:gd name="connsiteY7" fmla="*/ 309054 h 643468"/>
              <a:gd name="connsiteX8" fmla="*/ 441545 w 643468"/>
              <a:gd name="connsiteY8" fmla="*/ 309054 h 643468"/>
              <a:gd name="connsiteX9" fmla="*/ 321733 w 643468"/>
              <a:gd name="connsiteY9" fmla="*/ 16937 h 643468"/>
              <a:gd name="connsiteX10" fmla="*/ 16936 w 643468"/>
              <a:gd name="connsiteY10" fmla="*/ 321734 h 643468"/>
              <a:gd name="connsiteX11" fmla="*/ 321733 w 643468"/>
              <a:gd name="connsiteY11" fmla="*/ 626531 h 643468"/>
              <a:gd name="connsiteX12" fmla="*/ 626530 w 643468"/>
              <a:gd name="connsiteY12" fmla="*/ 321734 h 643468"/>
              <a:gd name="connsiteX13" fmla="*/ 321733 w 643468"/>
              <a:gd name="connsiteY13" fmla="*/ 16937 h 643468"/>
              <a:gd name="connsiteX14" fmla="*/ 321734 w 643468"/>
              <a:gd name="connsiteY14" fmla="*/ 0 h 643468"/>
              <a:gd name="connsiteX15" fmla="*/ 643468 w 643468"/>
              <a:gd name="connsiteY15" fmla="*/ 321734 h 643468"/>
              <a:gd name="connsiteX16" fmla="*/ 321734 w 643468"/>
              <a:gd name="connsiteY16" fmla="*/ 643468 h 643468"/>
              <a:gd name="connsiteX17" fmla="*/ 0 w 643468"/>
              <a:gd name="connsiteY17" fmla="*/ 321734 h 643468"/>
              <a:gd name="connsiteX18" fmla="*/ 321734 w 643468"/>
              <a:gd name="connsiteY18" fmla="*/ 0 h 64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3468" h="643468">
                <a:moveTo>
                  <a:pt x="283692" y="156886"/>
                </a:moveTo>
                <a:lnTo>
                  <a:pt x="315574" y="156886"/>
                </a:lnTo>
                <a:lnTo>
                  <a:pt x="486582" y="321734"/>
                </a:lnTo>
                <a:lnTo>
                  <a:pt x="315574" y="486582"/>
                </a:lnTo>
                <a:lnTo>
                  <a:pt x="283692" y="486582"/>
                </a:lnTo>
                <a:lnTo>
                  <a:pt x="441545" y="334415"/>
                </a:lnTo>
                <a:lnTo>
                  <a:pt x="156887" y="334415"/>
                </a:lnTo>
                <a:lnTo>
                  <a:pt x="156887" y="309054"/>
                </a:lnTo>
                <a:lnTo>
                  <a:pt x="441545" y="309054"/>
                </a:lnTo>
                <a:close/>
                <a:moveTo>
                  <a:pt x="321733" y="16937"/>
                </a:moveTo>
                <a:cubicBezTo>
                  <a:pt x="153398" y="16937"/>
                  <a:pt x="16936" y="153399"/>
                  <a:pt x="16936" y="321734"/>
                </a:cubicBezTo>
                <a:cubicBezTo>
                  <a:pt x="16936" y="490069"/>
                  <a:pt x="153398" y="626531"/>
                  <a:pt x="321733" y="626531"/>
                </a:cubicBezTo>
                <a:cubicBezTo>
                  <a:pt x="490068" y="626531"/>
                  <a:pt x="626530" y="490069"/>
                  <a:pt x="626530" y="321734"/>
                </a:cubicBezTo>
                <a:cubicBezTo>
                  <a:pt x="626530" y="153399"/>
                  <a:pt x="490068" y="16937"/>
                  <a:pt x="321733" y="16937"/>
                </a:cubicBezTo>
                <a:close/>
                <a:moveTo>
                  <a:pt x="321734" y="0"/>
                </a:moveTo>
                <a:cubicBezTo>
                  <a:pt x="499423" y="0"/>
                  <a:pt x="643468" y="144045"/>
                  <a:pt x="643468" y="321734"/>
                </a:cubicBezTo>
                <a:cubicBezTo>
                  <a:pt x="643468" y="499423"/>
                  <a:pt x="499423" y="643468"/>
                  <a:pt x="321734" y="643468"/>
                </a:cubicBezTo>
                <a:cubicBezTo>
                  <a:pt x="144045" y="643468"/>
                  <a:pt x="0" y="499423"/>
                  <a:pt x="0" y="321734"/>
                </a:cubicBezTo>
                <a:cubicBezTo>
                  <a:pt x="0" y="144045"/>
                  <a:pt x="144045" y="0"/>
                  <a:pt x="321734" y="0"/>
                </a:cubicBezTo>
                <a:close/>
              </a:path>
            </a:pathLst>
          </a:custGeom>
          <a:solidFill>
            <a:srgbClr val="DD46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solidFill>
                <a:schemeClr val="tx1"/>
              </a:solidFill>
              <a:latin typeface="Microsoft JhengHei UI" panose="020B0604030504040204" pitchFamily="34" charset="-120"/>
              <a:ea typeface="Microsoft JhengHei UI" panose="020B0604030504040204" pitchFamily="34"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深度文化觀光</a:t>
            </a:r>
            <a:r>
              <a:rPr lang="en-US" altLang="zh-TW" smtClean="0">
                <a:latin typeface="Microsoft JhengHei UI" panose="020B0604030504040204" pitchFamily="34" charset="-120"/>
                <a:ea typeface="Microsoft JhengHei UI" panose="020B0604030504040204" pitchFamily="34" charset="-120"/>
              </a:rPr>
              <a:t>+</a:t>
            </a:r>
            <a:r>
              <a:rPr altLang="en-US" smtClean="0">
                <a:latin typeface="Microsoft JhengHei UI" panose="020B0604030504040204" pitchFamily="34" charset="-120"/>
                <a:ea typeface="Microsoft JhengHei UI" panose="020B0604030504040204" pitchFamily="34" charset="-120"/>
              </a:rPr>
              <a:t>生態旅遊</a:t>
            </a:r>
            <a:endParaRPr altLang="en-US" smtClean="0">
              <a:ea typeface="新細明體" panose="02020500000000000000" pitchFamily="18" charset="-120"/>
            </a:endParaRPr>
          </a:p>
        </p:txBody>
      </p:sp>
      <p:sp>
        <p:nvSpPr>
          <p:cNvPr id="3" name="內容版面配置區 2"/>
          <p:cNvSpPr>
            <a:spLocks noGrp="1"/>
          </p:cNvSpPr>
          <p:nvPr>
            <p:ph idx="1"/>
          </p:nvPr>
        </p:nvSpPr>
        <p:spPr>
          <a:xfrm>
            <a:off x="838200" y="1825625"/>
            <a:ext cx="4167188" cy="4351338"/>
          </a:xfrm>
        </p:spPr>
        <p:txBody>
          <a:bodyPr>
            <a:normAutofit/>
          </a:bodyPr>
          <a:lstStyle/>
          <a:p>
            <a:pPr eaLnBrk="1" hangingPunct="1">
              <a:defRPr/>
            </a:pPr>
            <a:r>
              <a:rPr altLang="en-US" dirty="0" smtClean="0">
                <a:solidFill>
                  <a:srgbClr val="7F7F7F"/>
                </a:solidFill>
                <a:ea typeface="新細明體" panose="02020500000000000000" pitchFamily="18" charset="-120"/>
              </a:rPr>
              <a:t>山海小旅</a:t>
            </a:r>
            <a:r>
              <a:rPr lang="en-US" altLang="zh-TW" dirty="0">
                <a:solidFill>
                  <a:srgbClr val="7F7F7F"/>
                </a:solidFill>
                <a:ea typeface="新細明體" panose="02020500000000000000" pitchFamily="18" charset="-120"/>
              </a:rPr>
              <a:t>-</a:t>
            </a:r>
            <a:r>
              <a:rPr altLang="en-US" dirty="0" smtClean="0">
                <a:solidFill>
                  <a:srgbClr val="7F7F7F"/>
                </a:solidFill>
                <a:ea typeface="新細明體" panose="02020500000000000000" pitchFamily="18" charset="-120"/>
              </a:rPr>
              <a:t>社區導覽與遊艇遊港</a:t>
            </a:r>
            <a:r>
              <a:rPr lang="en-US" altLang="zh-TW" dirty="0" smtClean="0">
                <a:solidFill>
                  <a:srgbClr val="7F7F7F"/>
                </a:solidFill>
                <a:ea typeface="新細明體" panose="02020500000000000000" pitchFamily="18" charset="-120"/>
              </a:rPr>
              <a:t>(</a:t>
            </a:r>
            <a:r>
              <a:rPr lang="zh-TW" altLang="en-US" dirty="0" smtClean="0">
                <a:solidFill>
                  <a:srgbClr val="7F7F7F"/>
                </a:solidFill>
                <a:ea typeface="新細明體" panose="02020500000000000000" pitchFamily="18" charset="-120"/>
              </a:rPr>
              <a:t>試商轉</a:t>
            </a:r>
            <a:r>
              <a:rPr lang="en-US" altLang="zh-TW" dirty="0" smtClean="0">
                <a:solidFill>
                  <a:srgbClr val="7F7F7F"/>
                </a:solidFill>
                <a:ea typeface="新細明體" panose="02020500000000000000" pitchFamily="18" charset="-120"/>
              </a:rPr>
              <a:t>)</a:t>
            </a:r>
            <a:endParaRPr altLang="en-US" dirty="0">
              <a:solidFill>
                <a:srgbClr val="7F7F7F"/>
              </a:solidFill>
              <a:ea typeface="新細明體" panose="02020500000000000000" pitchFamily="18" charset="-120"/>
            </a:endParaRPr>
          </a:p>
          <a:p>
            <a:pPr eaLnBrk="1" hangingPunct="1">
              <a:defRPr/>
            </a:pPr>
            <a:r>
              <a:rPr altLang="en-US" dirty="0" smtClean="0">
                <a:solidFill>
                  <a:srgbClr val="7F7F7F"/>
                </a:solidFill>
                <a:ea typeface="新細明體" panose="02020500000000000000" pitchFamily="18" charset="-120"/>
              </a:rPr>
              <a:t>人文講堂</a:t>
            </a:r>
            <a:r>
              <a:rPr lang="en-US" altLang="zh-TW" dirty="0" smtClean="0">
                <a:solidFill>
                  <a:srgbClr val="7F7F7F"/>
                </a:solidFill>
                <a:ea typeface="新細明體" panose="02020500000000000000" pitchFamily="18" charset="-120"/>
              </a:rPr>
              <a:t>-</a:t>
            </a:r>
            <a:r>
              <a:rPr altLang="en-US" dirty="0" smtClean="0">
                <a:solidFill>
                  <a:srgbClr val="7F7F7F"/>
                </a:solidFill>
                <a:ea typeface="新細明體" panose="02020500000000000000" pitchFamily="18" charset="-120"/>
              </a:rPr>
              <a:t>海風與城市的親密對話</a:t>
            </a:r>
            <a:endParaRPr lang="en-US" altLang="zh-TW" dirty="0" smtClean="0">
              <a:solidFill>
                <a:srgbClr val="7F7F7F"/>
              </a:solidFill>
              <a:ea typeface="新細明體" panose="02020500000000000000" pitchFamily="18" charset="-120"/>
            </a:endParaRPr>
          </a:p>
          <a:p>
            <a:pPr eaLnBrk="1" hangingPunct="1">
              <a:defRPr/>
            </a:pPr>
            <a:endParaRPr altLang="en-US" dirty="0">
              <a:latin typeface="Microsoft JhengHei UI" panose="020B0604030504040204" pitchFamily="34" charset="-120"/>
              <a:ea typeface="Microsoft JhengHei UI" panose="020B0604030504040204" pitchFamily="34" charset="-120"/>
            </a:endParaRPr>
          </a:p>
        </p:txBody>
      </p:sp>
      <p:pic>
        <p:nvPicPr>
          <p:cNvPr id="21508" name="Picture 2" descr="https://fbcdn-sphotos-c-a.akamaihd.net/hphotos-ak-xap1/v/t1.0-9/10373671_1538100549750899_1780172219782716417_n.jpg?oh=6ea6ec11a7a295693378d48374c09c11&amp;oe=54876631&amp;__gda__=1422480136_f426e33e763ee13357b76278e6c3a0c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82163" y="1825625"/>
            <a:ext cx="189230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descr="https://scontent-a.xx.fbcdn.net/hphotos-xap1/v/t1.0-9/10294472_1538101149750839_7647091048640116534_n.jpg?oh=f6e0f9ec6b1f02538efe05645e84da38&amp;oe=5484A6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1938" y="4102100"/>
            <a:ext cx="163830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https://fbcdn-sphotos-f-a.akamaihd.net/hphotos-ak-xfp1/v/t1.0-9/10416592_1538101443084143_6663920796256121739_n.jpg?oh=88b35a7af00299f1df3ad0b20c975bd4&amp;oe=54CEE19A&amp;__gda__=1418352330_9fe890a5175948fdcdd96faf751631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0" y="4076700"/>
            <a:ext cx="16764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8" descr="Photo: 第四週搖擺人文講堂開講中～&#10;今天邀請到俠客文創的執行長陳德安來為大家分享美印台南這本刊物以及編輯刊物的小撇步～"/>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5363" y="1825625"/>
            <a:ext cx="1633537"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0" descr="Photo: 【找不到講座】&#10;應觀眾要求，立馬補上余總編帥氣又率氣的照片一枚！&#10;大家看完後就快快進入夢鄉吧！&#10;至於暈船嘔吐照，請期待下週的「哨船狗仔之亂拍到的就是你」專欄啦！"/>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1938" y="1838325"/>
            <a:ext cx="2886075"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2" descr="https://fbexternal-a.akamaihd.net/safe_image.php?d=AQDliaaQtRmolYlM&amp;w=484&amp;h=253&amp;url=http%3A%2F%2Fwww.nsysu.edu.tw%2Fezfiles%2F0%2F1000%2Fpictures%2F14%2Fpart_94177_9240267_50737.jpg&amp;cfs=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23275" y="4630738"/>
            <a:ext cx="3151188"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藝術陪伴</a:t>
            </a:r>
          </a:p>
        </p:txBody>
      </p:sp>
      <p:sp>
        <p:nvSpPr>
          <p:cNvPr id="22531" name="內容版面配置區 2"/>
          <p:cNvSpPr>
            <a:spLocks noGrp="1"/>
          </p:cNvSpPr>
          <p:nvPr>
            <p:ph idx="1"/>
          </p:nvPr>
        </p:nvSpPr>
        <p:spPr>
          <a:xfrm>
            <a:off x="838200" y="1825625"/>
            <a:ext cx="4167188" cy="4351338"/>
          </a:xfrm>
        </p:spPr>
        <p:txBody>
          <a:bodyPr>
            <a:normAutofit/>
          </a:bodyPr>
          <a:lstStyle/>
          <a:p>
            <a:pPr eaLnBrk="1" hangingPunct="1"/>
            <a:r>
              <a:rPr altLang="en-US" dirty="0" smtClean="0">
                <a:solidFill>
                  <a:srgbClr val="7F7F7F"/>
                </a:solidFill>
                <a:ea typeface="新細明體" panose="02020500000000000000" pitchFamily="18" charset="-120"/>
              </a:rPr>
              <a:t>以藝術工坊進入社區陪伴</a:t>
            </a:r>
          </a:p>
        </p:txBody>
      </p:sp>
      <p:pic>
        <p:nvPicPr>
          <p:cNvPr id="22532" name="Picture 2" descr="Photo: 【工作坊】&#10;工作坊Ing~~~~&#10;路過的捧友歡迎say h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31250" y="1743075"/>
            <a:ext cx="15049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https://fbcdn-sphotos-c-a.akamaihd.net/hphotos-ak-xpf1/v/t1.0-9/s261x260/10258396_1514466565447631_4466856580976528244_n.jpg?oh=ca96a8a512de9308be0a5db2ee23ed12&amp;oe=5495DC9A&amp;__gda__=1422131249_b0996ffb8e497cccb5cadf2b127b8c8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5588" y="1743075"/>
            <a:ext cx="10477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6" descr="Photo: 【低科技 高難度  哨船頭絹印派對】無料Free入場!!!!!&#10;&#10;本周六(17)為同慶陸拾陸小客廳開幕，&#10;白房子將於上午9:30舉辦一場玩印派對!!!&#10;特別邀請到設計蚵寮小搖滾主視覺的絹印達人小肆&#10;和大家玩印刷!!!!!!!!!!!!!&#10;&#10;在這你我都被時間主宰，追求速度的時代&#10;我們利用絹印，這個古老的慢工藝術&#10;喚起你的慢活態度&#10;找回你的手作溫度&#10;這裡很簡單，打屁、音樂加絹印&#10;走進來，動起手&#10;成就你的絹印初體驗&#10;時間:2014/05/17 09:30 &#10;地點:鼓山區安海街32巷39號(哨船頭里開臺土地公廟後方的白房子) &#10;毋須購票 自由入場 &#10;可自行攜帶任何想印製的東西，凡平面的皆可"/>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2050" y="1743075"/>
            <a:ext cx="3552825"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8" descr="https://fbcdn-sphotos-h-a.akamaihd.net/hphotos-ak-xpa1/v/t1.0-9/10352413_1540528229508131_3577880538728589622_n.jpg?oh=1af43ced9cb42f5cc776cea5d4d1c8b0&amp;oe=54CF83CA&amp;__gda__=1422751648_97c963822ba32800162cb633f8c398f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04263" y="4864100"/>
            <a:ext cx="2847975"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0" descr="https://fbcdn-sphotos-g-a.akamaihd.net/hphotos-ak-xap1/v/t1.0-9/10300270_1540528239508130_1191477148414662951_n.jpg?oh=18696877ffa6872e5edd8a539410d42a&amp;oe=54CCA945&amp;__gda__=1417979004_981df1c91f66f23c6ea414cea044b91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04263" y="2963863"/>
            <a:ext cx="2886075"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2" descr="https://fbcdn-sphotos-e-a.akamaihd.net/hphotos-ak-xap1/v/t1.0-9/10590631_1583224595238494_3682846629239107588_n.jpg?oh=3c11a6ed13afe3ad73b25c4e1ec08819&amp;oe=54901E16&amp;__gda__=1418978607_9df972141101434fa06af7f6b440fd3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72050" y="3641725"/>
            <a:ext cx="3152775"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p:cNvSpPr>
            <a:spLocks noGrp="1"/>
          </p:cNvSpPr>
          <p:nvPr>
            <p:ph type="title"/>
          </p:nvPr>
        </p:nvSpPr>
        <p:spPr>
          <a:xfrm>
            <a:off x="604838" y="-33338"/>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社區文創</a:t>
            </a:r>
          </a:p>
        </p:txBody>
      </p:sp>
      <p:sp>
        <p:nvSpPr>
          <p:cNvPr id="23555" name="內容版面配置區 2"/>
          <p:cNvSpPr>
            <a:spLocks noGrp="1"/>
          </p:cNvSpPr>
          <p:nvPr>
            <p:ph idx="1"/>
          </p:nvPr>
        </p:nvSpPr>
        <p:spPr>
          <a:xfrm>
            <a:off x="904875" y="1825625"/>
            <a:ext cx="4167188" cy="4351338"/>
          </a:xfrm>
        </p:spPr>
        <p:txBody>
          <a:bodyPr>
            <a:normAutofit/>
          </a:bodyPr>
          <a:lstStyle/>
          <a:p>
            <a:pPr eaLnBrk="1" hangingPunct="1"/>
            <a:r>
              <a:rPr lang="zh-TW" altLang="en-US" dirty="0">
                <a:solidFill>
                  <a:srgbClr val="7F7F7F"/>
                </a:solidFill>
                <a:ea typeface="新細明體" panose="02020500000000000000" pitchFamily="18" charset="-120"/>
              </a:rPr>
              <a:t>商品</a:t>
            </a:r>
            <a:r>
              <a:rPr lang="zh-TW" altLang="en-US" dirty="0" smtClean="0">
                <a:solidFill>
                  <a:srgbClr val="7F7F7F"/>
                </a:solidFill>
                <a:ea typeface="新細明體" panose="02020500000000000000" pitchFamily="18" charset="-120"/>
              </a:rPr>
              <a:t>開發</a:t>
            </a:r>
            <a:r>
              <a:rPr lang="en-US" altLang="zh-TW" dirty="0" smtClean="0">
                <a:solidFill>
                  <a:srgbClr val="7F7F7F"/>
                </a:solidFill>
                <a:ea typeface="新細明體" panose="02020500000000000000" pitchFamily="18" charset="-120"/>
              </a:rPr>
              <a:t>(</a:t>
            </a:r>
            <a:r>
              <a:rPr lang="zh-TW" altLang="en-US" dirty="0" smtClean="0">
                <a:solidFill>
                  <a:srgbClr val="7F7F7F"/>
                </a:solidFill>
                <a:ea typeface="新細明體" panose="02020500000000000000" pitchFamily="18" charset="-120"/>
              </a:rPr>
              <a:t>打樣五款</a:t>
            </a:r>
            <a:r>
              <a:rPr lang="en-US" altLang="zh-TW" dirty="0" smtClean="0">
                <a:solidFill>
                  <a:srgbClr val="7F7F7F"/>
                </a:solidFill>
                <a:ea typeface="新細明體" panose="02020500000000000000" pitchFamily="18" charset="-120"/>
              </a:rPr>
              <a:t>)</a:t>
            </a:r>
          </a:p>
          <a:p>
            <a:pPr eaLnBrk="1" hangingPunct="1"/>
            <a:r>
              <a:rPr altLang="en-US" dirty="0" smtClean="0">
                <a:solidFill>
                  <a:srgbClr val="7F7F7F"/>
                </a:solidFill>
                <a:ea typeface="新細明體" panose="02020500000000000000" pitchFamily="18" charset="-120"/>
              </a:rPr>
              <a:t>文創市集</a:t>
            </a:r>
            <a:r>
              <a:rPr lang="zh-TW" altLang="en-US" dirty="0" smtClean="0">
                <a:solidFill>
                  <a:srgbClr val="7F7F7F"/>
                </a:solidFill>
                <a:ea typeface="新細明體" panose="02020500000000000000" pitchFamily="18" charset="-120"/>
              </a:rPr>
              <a:t> </a:t>
            </a:r>
            <a:r>
              <a:rPr lang="en-US" altLang="zh-TW" dirty="0" smtClean="0">
                <a:solidFill>
                  <a:srgbClr val="7F7F7F"/>
                </a:solidFill>
                <a:ea typeface="新細明體" panose="02020500000000000000" pitchFamily="18" charset="-120"/>
              </a:rPr>
              <a:t>(</a:t>
            </a:r>
            <a:r>
              <a:rPr lang="zh-TW" altLang="en-US" dirty="0" smtClean="0">
                <a:solidFill>
                  <a:srgbClr val="7F7F7F"/>
                </a:solidFill>
                <a:ea typeface="新細明體" panose="02020500000000000000" pitchFamily="18" charset="-120"/>
              </a:rPr>
              <a:t>與</a:t>
            </a:r>
            <a:r>
              <a:rPr lang="en-US" altLang="zh-TW" dirty="0" smtClean="0">
                <a:solidFill>
                  <a:srgbClr val="7F7F7F"/>
                </a:solidFill>
                <a:ea typeface="新細明體" panose="02020500000000000000" pitchFamily="18" charset="-120"/>
              </a:rPr>
              <a:t>67</a:t>
            </a:r>
            <a:r>
              <a:rPr lang="zh-TW" altLang="en-US" dirty="0" smtClean="0">
                <a:solidFill>
                  <a:srgbClr val="7F7F7F"/>
                </a:solidFill>
                <a:ea typeface="新細明體" panose="02020500000000000000" pitchFamily="18" charset="-120"/>
              </a:rPr>
              <a:t>市集合作</a:t>
            </a:r>
            <a:r>
              <a:rPr lang="en-US" altLang="zh-TW" dirty="0" smtClean="0">
                <a:solidFill>
                  <a:srgbClr val="7F7F7F"/>
                </a:solidFill>
                <a:ea typeface="新細明體" panose="02020500000000000000" pitchFamily="18" charset="-120"/>
              </a:rPr>
              <a:t>)</a:t>
            </a:r>
            <a:endParaRPr lang="en-US" altLang="zh-TW" dirty="0" smtClean="0">
              <a:solidFill>
                <a:srgbClr val="7F7F7F"/>
              </a:solidFill>
              <a:ea typeface="新細明體" panose="02020500000000000000" pitchFamily="18" charset="-120"/>
            </a:endParaRPr>
          </a:p>
          <a:p>
            <a:pPr eaLnBrk="1" hangingPunct="1"/>
            <a:endParaRPr lang="en-US" altLang="zh-TW" dirty="0" smtClean="0">
              <a:solidFill>
                <a:srgbClr val="7F7F7F"/>
              </a:solidFill>
              <a:ea typeface="新細明體" panose="02020500000000000000" pitchFamily="18" charset="-120"/>
            </a:endParaRPr>
          </a:p>
          <a:p>
            <a:pPr eaLnBrk="1" hangingPunct="1"/>
            <a:endParaRPr altLang="en-US" dirty="0" smtClean="0">
              <a:solidFill>
                <a:srgbClr val="7F7F7F"/>
              </a:solidFill>
              <a:ea typeface="新細明體" panose="02020500000000000000" pitchFamily="18" charset="-120"/>
            </a:endParaRPr>
          </a:p>
        </p:txBody>
      </p:sp>
      <p:pic>
        <p:nvPicPr>
          <p:cNvPr id="23556" name="Picture 2" descr="https://fbcdn-sphotos-h-a.akamaihd.net/hphotos-ak-xfp1/v/t1.0-9/10342478_1533826263511661_4771122560938923088_n.jpg?oh=69516cb10632a198835f7f56ac3f4c04&amp;oe=5497F861&amp;__gda__=1422301489_f89a0e7fa27753aa2b33074d1be6a06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5388" y="1774825"/>
            <a:ext cx="1746250"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descr="https://fbcdn-sphotos-b-a.akamaihd.net/hphotos-ak-xap1/v/t1.0-9/10313637_1533826330178321_8742277648618474101_n.jpg?oh=c2391e90fd6210d0a79b7dfc7f844739&amp;oe=54CE3228&amp;__gda__=1418990353_d5db1b441fe0ebc9bd9b93d95053b3c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100" y="1774825"/>
            <a:ext cx="17113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8" descr="http://www.nsysu.edu.tw/ezfiles/0/1000/pictures/202/part_95689_6511797_4813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5388" y="4167188"/>
            <a:ext cx="3173412"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10" descr="Photo: - 氣質十分的箱中美人，打開來會有什麼呢？-&#10;&#10;『一口箱子:當時間過去，我們會變得夠小，小到可以把自己放進這一口箱子。』喜愛老老的生活、實在的手工，老時代獨有的風情。奶奶的鈕扣、我的耳環，分享我們共同的小日子。&#10;&#10;- 陸拾陸小客廳 - South Post -&#10;小客廳位於 ☸ 高雄市鼓山區哨船街66號 ☸&#10;&#10;☞開幕前奏☜　創意小市集　&#10;5/16,17,18 13:00 - 18:00 - 周末限時販售&#10;▶現場有許多精緻小物，創意商品&#10;　每項商品僅有一件，請盡早到場選購（不然會被搶光光唷）&#10;&#10;☞開 幕 日☜&#10;5/24（六） 16:30 - 20:00&#10;▶現場有美味輕食．咖啡．音樂活動．微型展覽&#10;&#10;- 正式營業時間 -&#10;星期五、六 11:00am - 22:00pm&#10;星　期　日 11:00am - 19:00p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1888" y="1720850"/>
            <a:ext cx="3271837" cy="456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a:xfrm>
            <a:off x="604838" y="0"/>
            <a:ext cx="10748962" cy="1208088"/>
          </a:xfrm>
        </p:spPr>
        <p:txBody>
          <a:bodyPr/>
          <a:lstStyle/>
          <a:p>
            <a:pPr eaLnBrk="1" hangingPunct="1"/>
            <a:r>
              <a:rPr lang="zh-TW" altLang="en-US" dirty="0" smtClean="0">
                <a:latin typeface="Microsoft JhengHei UI" panose="020B0604030504040204" pitchFamily="34" charset="-120"/>
                <a:ea typeface="Microsoft JhengHei UI" panose="020B0604030504040204" pitchFamily="34" charset="-120"/>
              </a:rPr>
              <a:t>集合式展演</a:t>
            </a:r>
            <a:r>
              <a:rPr lang="en-US" altLang="zh-TW" dirty="0" smtClean="0">
                <a:latin typeface="Microsoft JhengHei UI" panose="020B0604030504040204" pitchFamily="34" charset="-120"/>
                <a:ea typeface="Microsoft JhengHei UI" panose="020B0604030504040204" pitchFamily="34" charset="-120"/>
              </a:rPr>
              <a:t>-</a:t>
            </a:r>
            <a:r>
              <a:rPr lang="zh-TW" altLang="en-US" dirty="0">
                <a:latin typeface="Microsoft JhengHei UI" panose="020B0604030504040204" pitchFamily="34" charset="-120"/>
                <a:ea typeface="Microsoft JhengHei UI" panose="020B0604030504040204" pitchFamily="34" charset="-120"/>
              </a:rPr>
              <a:t>「</a:t>
            </a:r>
            <a:r>
              <a:rPr lang="zh-TW" altLang="en-US" dirty="0">
                <a:latin typeface="Microsoft JhengHei UI" panose="020B0604030504040204" pitchFamily="34" charset="-120"/>
                <a:ea typeface="Microsoft JhengHei UI" panose="020B0604030504040204" pitchFamily="34" charset="-120"/>
              </a:rPr>
              <a:t>小西灣藝穗</a:t>
            </a:r>
            <a:r>
              <a:rPr lang="zh-TW" altLang="en-US" dirty="0" smtClean="0">
                <a:latin typeface="Microsoft JhengHei UI" panose="020B0604030504040204" pitchFamily="34" charset="-120"/>
                <a:ea typeface="Microsoft JhengHei UI" panose="020B0604030504040204" pitchFamily="34" charset="-120"/>
              </a:rPr>
              <a:t>」</a:t>
            </a:r>
            <a:endParaRPr lang="zh-TW" altLang="en-US" dirty="0">
              <a:latin typeface="Microsoft JhengHei UI" panose="020B0604030504040204" pitchFamily="34" charset="-120"/>
              <a:ea typeface="Microsoft JhengHei UI" panose="020B0604030504040204" pitchFamily="34" charset="-120"/>
            </a:endParaRPr>
          </a:p>
        </p:txBody>
      </p:sp>
      <p:sp>
        <p:nvSpPr>
          <p:cNvPr id="25603" name="內容版面配置區 2"/>
          <p:cNvSpPr>
            <a:spLocks noGrp="1"/>
          </p:cNvSpPr>
          <p:nvPr>
            <p:ph idx="1"/>
          </p:nvPr>
        </p:nvSpPr>
        <p:spPr>
          <a:xfrm>
            <a:off x="604839" y="1603203"/>
            <a:ext cx="3764518" cy="4351338"/>
          </a:xfrm>
        </p:spPr>
        <p:txBody>
          <a:bodyPr/>
          <a:lstStyle/>
          <a:p>
            <a:pPr eaLnBrk="1" hangingPunct="1"/>
            <a:r>
              <a:rPr altLang="en-US" dirty="0" smtClean="0">
                <a:solidFill>
                  <a:srgbClr val="7F7F7F"/>
                </a:solidFill>
                <a:ea typeface="新細明體" panose="02020500000000000000" pitchFamily="18" charset="-120"/>
              </a:rPr>
              <a:t>透過節慶活動的框架操作進行工作檢視</a:t>
            </a:r>
            <a:endParaRPr altLang="en-US" dirty="0" smtClean="0">
              <a:solidFill>
                <a:srgbClr val="7F7F7F"/>
              </a:solidFill>
              <a:ea typeface="新細明體" panose="02020500000000000000" pitchFamily="18" charset="-120"/>
            </a:endParaRPr>
          </a:p>
        </p:txBody>
      </p:sp>
      <p:pic>
        <p:nvPicPr>
          <p:cNvPr id="25604" name="Picture 5" descr="Pilotage - II │ 70 x 70 │ oil painting │ 20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307" y="4606473"/>
            <a:ext cx="981163" cy="977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7" descr="Pilotage - III │ 53 x 65 │ oil painting │ 20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1174" y="2962650"/>
            <a:ext cx="1234048" cy="14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9" descr="Pilotage - I │ 70 x 70 │ oil painting │ 20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2306" y="5637085"/>
            <a:ext cx="981163" cy="962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圖片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2307" y="2976540"/>
            <a:ext cx="1481399" cy="1481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40538" y="4760119"/>
            <a:ext cx="1156002" cy="16347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69357" y="1507139"/>
            <a:ext cx="3711101" cy="5248353"/>
          </a:xfrm>
          <a:prstGeom prst="rect">
            <a:avLst/>
          </a:prstGeom>
        </p:spPr>
      </p:pic>
      <p:pic>
        <p:nvPicPr>
          <p:cNvPr id="4" name="圖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44917" y="1507139"/>
            <a:ext cx="3665586" cy="518291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從大學到社區、從實踐到興業</a:t>
            </a:r>
            <a:endParaRPr lang="zh-TW" altLang="en-US" dirty="0"/>
          </a:p>
        </p:txBody>
      </p:sp>
      <p:sp>
        <p:nvSpPr>
          <p:cNvPr id="3" name="內容版面配置區 2"/>
          <p:cNvSpPr>
            <a:spLocks noGrp="1"/>
          </p:cNvSpPr>
          <p:nvPr>
            <p:ph idx="1"/>
          </p:nvPr>
        </p:nvSpPr>
        <p:spPr>
          <a:xfrm>
            <a:off x="838201" y="1825625"/>
            <a:ext cx="10184026" cy="4351338"/>
          </a:xfrm>
        </p:spPr>
        <p:txBody>
          <a:bodyPr>
            <a:normAutofit/>
          </a:bodyPr>
          <a:lstStyle/>
          <a:p>
            <a:pPr marL="285750" indent="-285750" eaLnBrk="1" hangingPunct="1">
              <a:buFont typeface="Arial" panose="020B0604020202020204" pitchFamily="34" charset="0"/>
              <a:buChar char="•"/>
            </a:pPr>
            <a:r>
              <a:rPr lang="zh-TW" altLang="en-US" dirty="0">
                <a:solidFill>
                  <a:srgbClr val="7F7F7F"/>
                </a:solidFill>
                <a:ea typeface="新細明體" panose="02020500000000000000" pitchFamily="18" charset="-120"/>
              </a:rPr>
              <a:t>興業精神</a:t>
            </a:r>
            <a:r>
              <a:rPr lang="en-US" altLang="zh-TW" dirty="0">
                <a:solidFill>
                  <a:srgbClr val="7F7F7F"/>
                </a:solidFill>
                <a:ea typeface="新細明體" panose="02020500000000000000" pitchFamily="18" charset="-120"/>
              </a:rPr>
              <a:t>(entrepreneurship)</a:t>
            </a:r>
            <a:r>
              <a:rPr lang="zh-TW" altLang="en-US" dirty="0">
                <a:solidFill>
                  <a:srgbClr val="7F7F7F"/>
                </a:solidFill>
                <a:ea typeface="新細明體" panose="02020500000000000000" pitchFamily="18" charset="-120"/>
              </a:rPr>
              <a:t>對高等教育與社區發展的可能效益 </a:t>
            </a:r>
            <a:endParaRPr lang="en-US" altLang="zh-TW" dirty="0">
              <a:solidFill>
                <a:srgbClr val="7F7F7F"/>
              </a:solidFill>
              <a:ea typeface="新細明體" panose="02020500000000000000" pitchFamily="18" charset="-120"/>
            </a:endParaRPr>
          </a:p>
          <a:p>
            <a:pPr marL="285750" indent="-285750" eaLnBrk="1" hangingPunct="1">
              <a:buFont typeface="Arial" panose="020B0604020202020204" pitchFamily="34" charset="0"/>
              <a:buChar char="•"/>
            </a:pPr>
            <a:r>
              <a:rPr lang="zh-TW" altLang="en-US" dirty="0">
                <a:solidFill>
                  <a:srgbClr val="7F7F7F"/>
                </a:solidFill>
                <a:ea typeface="新細明體" panose="02020500000000000000" pitchFamily="18" charset="-120"/>
              </a:rPr>
              <a:t>興業訓練</a:t>
            </a:r>
            <a:r>
              <a:rPr lang="en-US" altLang="zh-TW" dirty="0">
                <a:solidFill>
                  <a:srgbClr val="7F7F7F"/>
                </a:solidFill>
                <a:ea typeface="新細明體" panose="02020500000000000000" pitchFamily="18" charset="-120"/>
              </a:rPr>
              <a:t>(entrepreneurial training)</a:t>
            </a:r>
            <a:r>
              <a:rPr lang="zh-TW" altLang="en-US" dirty="0">
                <a:solidFill>
                  <a:srgbClr val="7F7F7F"/>
                </a:solidFill>
                <a:ea typeface="新細明體" panose="02020500000000000000" pitchFamily="18" charset="-120"/>
              </a:rPr>
              <a:t>對文創產業教育</a:t>
            </a:r>
            <a:r>
              <a:rPr lang="en-US" altLang="zh-TW" dirty="0">
                <a:solidFill>
                  <a:srgbClr val="7F7F7F"/>
                </a:solidFill>
                <a:ea typeface="新細明體" panose="02020500000000000000" pitchFamily="18" charset="-120"/>
              </a:rPr>
              <a:t>(creative industries education)</a:t>
            </a:r>
            <a:r>
              <a:rPr lang="zh-TW" altLang="en-US" dirty="0">
                <a:solidFill>
                  <a:srgbClr val="7F7F7F"/>
                </a:solidFill>
                <a:ea typeface="新細明體" panose="02020500000000000000" pitchFamily="18" charset="-120"/>
              </a:rPr>
              <a:t>的潛力</a:t>
            </a:r>
            <a:endParaRPr lang="en-US" altLang="zh-TW" dirty="0">
              <a:solidFill>
                <a:srgbClr val="7F7F7F"/>
              </a:solidFill>
              <a:ea typeface="新細明體" panose="02020500000000000000" pitchFamily="18" charset="-120"/>
            </a:endParaRPr>
          </a:p>
          <a:p>
            <a:pPr marL="285750" indent="-285750" eaLnBrk="1" hangingPunct="1">
              <a:buFont typeface="Arial" panose="020B0604020202020204" pitchFamily="34" charset="0"/>
              <a:buChar char="•"/>
            </a:pPr>
            <a:r>
              <a:rPr lang="zh-TW" altLang="en-US" dirty="0">
                <a:solidFill>
                  <a:srgbClr val="7F7F7F"/>
                </a:solidFill>
                <a:ea typeface="新細明體" panose="02020500000000000000" pitchFamily="18" charset="-120"/>
              </a:rPr>
              <a:t>創新事業</a:t>
            </a:r>
            <a:r>
              <a:rPr lang="en-US" altLang="zh-TW" dirty="0">
                <a:solidFill>
                  <a:srgbClr val="7F7F7F"/>
                </a:solidFill>
                <a:ea typeface="新細明體" panose="02020500000000000000" pitchFamily="18" charset="-120"/>
              </a:rPr>
              <a:t>(creative businesses)</a:t>
            </a:r>
            <a:r>
              <a:rPr lang="zh-TW" altLang="en-US" dirty="0">
                <a:solidFill>
                  <a:srgbClr val="7F7F7F"/>
                </a:solidFill>
                <a:ea typeface="新細明體" panose="02020500000000000000" pitchFamily="18" charset="-120"/>
              </a:rPr>
              <a:t>對社區再生</a:t>
            </a:r>
            <a:r>
              <a:rPr lang="en-US" altLang="zh-TW" dirty="0">
                <a:solidFill>
                  <a:srgbClr val="7F7F7F"/>
                </a:solidFill>
                <a:ea typeface="新細明體" panose="02020500000000000000" pitchFamily="18" charset="-120"/>
              </a:rPr>
              <a:t>(community regeneration)</a:t>
            </a:r>
            <a:r>
              <a:rPr lang="zh-TW" altLang="en-US" dirty="0">
                <a:solidFill>
                  <a:srgbClr val="7F7F7F"/>
                </a:solidFill>
                <a:ea typeface="新細明體" panose="02020500000000000000" pitchFamily="18" charset="-120"/>
              </a:rPr>
              <a:t>的可能效果</a:t>
            </a:r>
            <a:endParaRPr lang="en-US" altLang="zh-TW" dirty="0">
              <a:solidFill>
                <a:srgbClr val="7F7F7F"/>
              </a:solidFill>
              <a:ea typeface="新細明體" panose="02020500000000000000" pitchFamily="18" charset="-120"/>
            </a:endParaRPr>
          </a:p>
          <a:p>
            <a:pPr eaLnBrk="1" hangingPunct="1"/>
            <a:endParaRPr lang="en-US" altLang="zh-TW" dirty="0">
              <a:solidFill>
                <a:srgbClr val="7F7F7F"/>
              </a:solidFill>
              <a:ea typeface="新細明體" panose="02020500000000000000" pitchFamily="18" charset="-120"/>
            </a:endParaRPr>
          </a:p>
          <a:p>
            <a:pPr eaLnBrk="1" hangingPunct="1"/>
            <a:r>
              <a:rPr lang="en-US" altLang="zh-TW" dirty="0">
                <a:solidFill>
                  <a:srgbClr val="7F7F7F"/>
                </a:solidFill>
                <a:ea typeface="新細明體" panose="02020500000000000000" pitchFamily="18" charset="-120"/>
              </a:rPr>
              <a:t>Synergy – </a:t>
            </a:r>
          </a:p>
          <a:p>
            <a:pPr eaLnBrk="1" hangingPunct="1"/>
            <a:r>
              <a:rPr lang="en-US" altLang="zh-TW" dirty="0">
                <a:solidFill>
                  <a:srgbClr val="7F7F7F"/>
                </a:solidFill>
                <a:ea typeface="新細明體" panose="02020500000000000000" pitchFamily="18" charset="-120"/>
              </a:rPr>
              <a:t>community as symbolic ingredients (a practice field) and university as an innovation mobilizer (operant resource: human resource, creativity)</a:t>
            </a:r>
            <a:endParaRPr lang="zh-TW" altLang="en-US" dirty="0">
              <a:solidFill>
                <a:srgbClr val="7F7F7F"/>
              </a:solidFill>
              <a:ea typeface="新細明體" panose="02020500000000000000" pitchFamily="18" charset="-120"/>
            </a:endParaRPr>
          </a:p>
        </p:txBody>
      </p:sp>
    </p:spTree>
    <p:extLst>
      <p:ext uri="{BB962C8B-B14F-4D97-AF65-F5344CB8AC3E}">
        <p14:creationId xmlns:p14="http://schemas.microsoft.com/office/powerpoint/2010/main" val="2195136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課程操作</a:t>
            </a:r>
            <a:endParaRPr lang="zh-TW" altLang="en-US" dirty="0"/>
          </a:p>
        </p:txBody>
      </p:sp>
      <p:sp>
        <p:nvSpPr>
          <p:cNvPr id="3" name="內容版面配置區 2"/>
          <p:cNvSpPr>
            <a:spLocks noGrp="1"/>
          </p:cNvSpPr>
          <p:nvPr>
            <p:ph idx="1"/>
          </p:nvPr>
        </p:nvSpPr>
        <p:spPr/>
        <p:txBody>
          <a:bodyPr>
            <a:normAutofit/>
          </a:bodyPr>
          <a:lstStyle/>
          <a:p>
            <a:pPr marL="285750" indent="-285750" eaLnBrk="1" hangingPunct="1">
              <a:buFont typeface="Arial" panose="020B0604020202020204" pitchFamily="34" charset="0"/>
              <a:buChar char="•"/>
            </a:pPr>
            <a:r>
              <a:rPr lang="zh-TW" altLang="en-US" dirty="0">
                <a:solidFill>
                  <a:srgbClr val="7F7F7F"/>
                </a:solidFill>
                <a:ea typeface="新細明體" panose="02020500000000000000" pitchFamily="18" charset="-120"/>
              </a:rPr>
              <a:t>打破課程的</a:t>
            </a:r>
            <a:r>
              <a:rPr lang="zh-TW" altLang="en-US" dirty="0" smtClean="0">
                <a:solidFill>
                  <a:srgbClr val="7F7F7F"/>
                </a:solidFill>
                <a:ea typeface="新細明體" panose="02020500000000000000" pitchFamily="18" charset="-120"/>
              </a:rPr>
              <a:t>框架</a:t>
            </a:r>
            <a:endParaRPr lang="en-US" altLang="zh-TW" dirty="0" smtClean="0">
              <a:solidFill>
                <a:srgbClr val="7F7F7F"/>
              </a:solidFill>
              <a:ea typeface="新細明體" panose="02020500000000000000" pitchFamily="18" charset="-120"/>
            </a:endParaRPr>
          </a:p>
          <a:p>
            <a:pPr marL="285750" indent="-285750" eaLnBrk="1" hangingPunct="1">
              <a:buFont typeface="Arial" panose="020B0604020202020204" pitchFamily="34" charset="0"/>
              <a:buChar char="•"/>
            </a:pPr>
            <a:r>
              <a:rPr lang="zh-TW" altLang="en-US" dirty="0" smtClean="0">
                <a:solidFill>
                  <a:srgbClr val="7F7F7F"/>
                </a:solidFill>
                <a:ea typeface="新細明體" panose="02020500000000000000" pitchFamily="18" charset="-120"/>
              </a:rPr>
              <a:t>以</a:t>
            </a:r>
            <a:r>
              <a:rPr lang="zh-TW" altLang="en-US" dirty="0">
                <a:solidFill>
                  <a:srgbClr val="7F7F7F"/>
                </a:solidFill>
                <a:ea typeface="新細明體" panose="02020500000000000000" pitchFamily="18" charset="-120"/>
              </a:rPr>
              <a:t>實作為主的</a:t>
            </a:r>
            <a:r>
              <a:rPr lang="zh-TW" altLang="en-US" dirty="0">
                <a:solidFill>
                  <a:srgbClr val="7F7F7F"/>
                </a:solidFill>
                <a:ea typeface="新細明體" panose="02020500000000000000" pitchFamily="18" charset="-120"/>
              </a:rPr>
              <a:t>思考</a:t>
            </a:r>
            <a:endParaRPr lang="en-US" altLang="zh-TW" dirty="0">
              <a:solidFill>
                <a:srgbClr val="7F7F7F"/>
              </a:solidFill>
              <a:ea typeface="新細明體" panose="02020500000000000000" pitchFamily="18" charset="-120"/>
            </a:endParaRPr>
          </a:p>
          <a:p>
            <a:pPr marL="285750" indent="-285750" eaLnBrk="1" hangingPunct="1">
              <a:buFont typeface="Arial" panose="020B0604020202020204" pitchFamily="34" charset="0"/>
              <a:buChar char="•"/>
            </a:pPr>
            <a:r>
              <a:rPr lang="zh-TW" altLang="en-US" dirty="0">
                <a:solidFill>
                  <a:srgbClr val="7F7F7F"/>
                </a:solidFill>
                <a:ea typeface="新細明體" panose="02020500000000000000" pitchFamily="18" charset="-120"/>
              </a:rPr>
              <a:t>以</a:t>
            </a:r>
            <a:r>
              <a:rPr lang="zh-TW" altLang="en-US" dirty="0" smtClean="0">
                <a:solidFill>
                  <a:srgbClr val="7F7F7F"/>
                </a:solidFill>
                <a:ea typeface="新細明體" panose="02020500000000000000" pitchFamily="18" charset="-120"/>
              </a:rPr>
              <a:t>類事業組織團隊</a:t>
            </a:r>
            <a:endParaRPr lang="en-US" altLang="zh-TW" dirty="0">
              <a:solidFill>
                <a:srgbClr val="7F7F7F"/>
              </a:solidFill>
              <a:ea typeface="新細明體" panose="02020500000000000000" pitchFamily="18" charset="-120"/>
            </a:endParaRPr>
          </a:p>
          <a:p>
            <a:pPr marL="285750" indent="-285750" eaLnBrk="1" hangingPunct="1">
              <a:buFont typeface="Arial" panose="020B0604020202020204" pitchFamily="34" charset="0"/>
              <a:buChar char="•"/>
            </a:pPr>
            <a:r>
              <a:rPr lang="zh-TW" altLang="en-US" dirty="0">
                <a:solidFill>
                  <a:srgbClr val="7F7F7F"/>
                </a:solidFill>
                <a:ea typeface="新細明體" panose="02020500000000000000" pitchFamily="18" charset="-120"/>
              </a:rPr>
              <a:t>以</a:t>
            </a:r>
            <a:r>
              <a:rPr lang="zh-TW" altLang="en-US" dirty="0">
                <a:solidFill>
                  <a:srgbClr val="7F7F7F"/>
                </a:solidFill>
                <a:ea typeface="新細明體" panose="02020500000000000000" pitchFamily="18" charset="-120"/>
              </a:rPr>
              <a:t>任務導向</a:t>
            </a:r>
            <a:r>
              <a:rPr lang="zh-TW" altLang="en-US" dirty="0">
                <a:solidFill>
                  <a:srgbClr val="7F7F7F"/>
                </a:solidFill>
                <a:ea typeface="新細明體" panose="02020500000000000000" pitchFamily="18" charset="-120"/>
              </a:rPr>
              <a:t>編組</a:t>
            </a:r>
            <a:endParaRPr lang="en-US" altLang="zh-TW" dirty="0">
              <a:solidFill>
                <a:srgbClr val="7F7F7F"/>
              </a:solidFill>
              <a:ea typeface="新細明體" panose="02020500000000000000" pitchFamily="18" charset="-120"/>
            </a:endParaRPr>
          </a:p>
          <a:p>
            <a:pPr marL="285750" indent="-285750" eaLnBrk="1" hangingPunct="1">
              <a:buFont typeface="Arial" panose="020B0604020202020204" pitchFamily="34" charset="0"/>
              <a:buChar char="•"/>
            </a:pPr>
            <a:r>
              <a:rPr lang="zh-TW" altLang="en-US" dirty="0">
                <a:solidFill>
                  <a:srgbClr val="7F7F7F"/>
                </a:solidFill>
                <a:ea typeface="新細明體" panose="02020500000000000000" pitchFamily="18" charset="-120"/>
              </a:rPr>
              <a:t>導入</a:t>
            </a:r>
            <a:r>
              <a:rPr lang="zh-TW" altLang="en-US" dirty="0">
                <a:solidFill>
                  <a:srgbClr val="7F7F7F"/>
                </a:solidFill>
                <a:ea typeface="新細明體" panose="02020500000000000000" pitchFamily="18" charset="-120"/>
              </a:rPr>
              <a:t>外部專業知識系統</a:t>
            </a:r>
          </a:p>
        </p:txBody>
      </p:sp>
    </p:spTree>
    <p:extLst>
      <p:ext uri="{BB962C8B-B14F-4D97-AF65-F5344CB8AC3E}">
        <p14:creationId xmlns:p14="http://schemas.microsoft.com/office/powerpoint/2010/main" val="226890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預期效益</a:t>
            </a:r>
            <a:endParaRPr lang="zh-TW" altLang="en-US" dirty="0"/>
          </a:p>
        </p:txBody>
      </p:sp>
      <p:sp>
        <p:nvSpPr>
          <p:cNvPr id="3" name="內容版面配置區 2"/>
          <p:cNvSpPr>
            <a:spLocks noGrp="1"/>
          </p:cNvSpPr>
          <p:nvPr>
            <p:ph idx="1"/>
          </p:nvPr>
        </p:nvSpPr>
        <p:spPr>
          <a:xfrm>
            <a:off x="838201" y="1825625"/>
            <a:ext cx="6765323" cy="4351338"/>
          </a:xfrm>
        </p:spPr>
        <p:txBody>
          <a:bodyPr>
            <a:normAutofit/>
          </a:bodyPr>
          <a:lstStyle/>
          <a:p>
            <a:r>
              <a:rPr lang="zh-TW" altLang="en-US" dirty="0">
                <a:solidFill>
                  <a:srgbClr val="7F7F7F"/>
                </a:solidFill>
                <a:ea typeface="新細明體" panose="02020500000000000000" pitchFamily="18" charset="-120"/>
              </a:rPr>
              <a:t>參與師生：</a:t>
            </a:r>
            <a:endParaRPr lang="en-US" altLang="zh-TW" dirty="0">
              <a:solidFill>
                <a:srgbClr val="7F7F7F"/>
              </a:solidFill>
              <a:ea typeface="新細明體" panose="02020500000000000000" pitchFamily="18" charset="-120"/>
            </a:endParaRPr>
          </a:p>
          <a:p>
            <a:pPr marL="285750" indent="-285750">
              <a:buFont typeface="Arial" panose="020B0604020202020204" pitchFamily="34" charset="0"/>
              <a:buChar char="•"/>
            </a:pPr>
            <a:r>
              <a:rPr lang="zh-TW" altLang="en-US" dirty="0">
                <a:solidFill>
                  <a:srgbClr val="7F7F7F"/>
                </a:solidFill>
                <a:ea typeface="新細明體" panose="02020500000000000000" pitchFamily="18" charset="-120"/>
              </a:rPr>
              <a:t>透過方案的策畫和操作熟習流程</a:t>
            </a:r>
            <a:endParaRPr lang="en-US" altLang="zh-TW" dirty="0">
              <a:solidFill>
                <a:srgbClr val="7F7F7F"/>
              </a:solidFill>
              <a:ea typeface="新細明體" panose="02020500000000000000" pitchFamily="18" charset="-120"/>
            </a:endParaRPr>
          </a:p>
          <a:p>
            <a:pPr marL="285750" indent="-285750">
              <a:buFont typeface="Arial" panose="020B0604020202020204" pitchFamily="34" charset="0"/>
              <a:buChar char="•"/>
            </a:pPr>
            <a:r>
              <a:rPr lang="zh-TW" altLang="en-US" dirty="0">
                <a:solidFill>
                  <a:srgbClr val="7F7F7F"/>
                </a:solidFill>
                <a:ea typeface="新細明體" panose="02020500000000000000" pitchFamily="18" charset="-120"/>
              </a:rPr>
              <a:t>在</a:t>
            </a:r>
            <a:r>
              <a:rPr lang="zh-TW" altLang="en-US" dirty="0">
                <a:solidFill>
                  <a:srgbClr val="7F7F7F"/>
                </a:solidFill>
                <a:ea typeface="新細明體" panose="02020500000000000000" pitchFamily="18" charset="-120"/>
              </a:rPr>
              <a:t>與社會互動中檢視方案的社會性與市場性</a:t>
            </a:r>
            <a:endParaRPr lang="en-US" altLang="zh-TW" dirty="0">
              <a:solidFill>
                <a:srgbClr val="7F7F7F"/>
              </a:solidFill>
              <a:ea typeface="新細明體" panose="02020500000000000000" pitchFamily="18" charset="-120"/>
            </a:endParaRPr>
          </a:p>
          <a:p>
            <a:pPr marL="285750" indent="-285750">
              <a:buFont typeface="Arial" panose="020B0604020202020204" pitchFamily="34" charset="0"/>
              <a:buChar char="•"/>
            </a:pPr>
            <a:r>
              <a:rPr lang="zh-TW" altLang="en-US" dirty="0">
                <a:solidFill>
                  <a:srgbClr val="7F7F7F"/>
                </a:solidFill>
                <a:ea typeface="新細明體" panose="02020500000000000000" pitchFamily="18" charset="-120"/>
              </a:rPr>
              <a:t>在項目中辨識個人興業契機</a:t>
            </a:r>
            <a:endParaRPr lang="en-US" altLang="zh-TW" dirty="0">
              <a:solidFill>
                <a:srgbClr val="7F7F7F"/>
              </a:solidFill>
              <a:ea typeface="新細明體" panose="02020500000000000000" pitchFamily="18" charset="-120"/>
            </a:endParaRPr>
          </a:p>
          <a:p>
            <a:r>
              <a:rPr lang="zh-TW" altLang="en-US" dirty="0">
                <a:solidFill>
                  <a:srgbClr val="7F7F7F"/>
                </a:solidFill>
                <a:ea typeface="新細明體" panose="02020500000000000000" pitchFamily="18" charset="-120"/>
              </a:rPr>
              <a:t>社區居民：</a:t>
            </a:r>
            <a:endParaRPr lang="en-US" altLang="zh-TW" dirty="0">
              <a:solidFill>
                <a:srgbClr val="7F7F7F"/>
              </a:solidFill>
              <a:ea typeface="新細明體" panose="02020500000000000000" pitchFamily="18" charset="-120"/>
            </a:endParaRPr>
          </a:p>
          <a:p>
            <a:pPr marL="285750" indent="-285750">
              <a:buFont typeface="Arial" panose="020B0604020202020204" pitchFamily="34" charset="0"/>
              <a:buChar char="•"/>
            </a:pPr>
            <a:r>
              <a:rPr lang="zh-TW" altLang="en-US" dirty="0">
                <a:solidFill>
                  <a:srgbClr val="7F7F7F"/>
                </a:solidFill>
                <a:ea typeface="新細明體" panose="02020500000000000000" pitchFamily="18" charset="-120"/>
              </a:rPr>
              <a:t>在外部擾動中重新思考社區的運作與本質</a:t>
            </a:r>
            <a:endParaRPr lang="en-US" altLang="zh-TW" dirty="0">
              <a:solidFill>
                <a:srgbClr val="7F7F7F"/>
              </a:solidFill>
              <a:ea typeface="新細明體" panose="02020500000000000000" pitchFamily="18" charset="-120"/>
            </a:endParaRPr>
          </a:p>
          <a:p>
            <a:pPr marL="285750" indent="-285750">
              <a:buFont typeface="Arial" panose="020B0604020202020204" pitchFamily="34" charset="0"/>
              <a:buChar char="•"/>
            </a:pPr>
            <a:r>
              <a:rPr lang="zh-TW" altLang="en-US" dirty="0">
                <a:solidFill>
                  <a:srgbClr val="7F7F7F"/>
                </a:solidFill>
                <a:ea typeface="新細明體" panose="02020500000000000000" pitchFamily="18" charset="-120"/>
              </a:rPr>
              <a:t>從社區發展角度對社區社會脈絡的重新檢視</a:t>
            </a:r>
            <a:endParaRPr lang="zh-TW" altLang="en-US" dirty="0">
              <a:solidFill>
                <a:srgbClr val="7F7F7F"/>
              </a:solidFill>
              <a:ea typeface="新細明體" panose="02020500000000000000" pitchFamily="18" charset="-120"/>
            </a:endParaRPr>
          </a:p>
        </p:txBody>
      </p:sp>
    </p:spTree>
    <p:extLst>
      <p:ext uri="{BB962C8B-B14F-4D97-AF65-F5344CB8AC3E}">
        <p14:creationId xmlns:p14="http://schemas.microsoft.com/office/powerpoint/2010/main" val="282283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學生興業</a:t>
            </a:r>
            <a:endParaRPr lang="zh-TW" altLang="en-US"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04124" y="1735008"/>
            <a:ext cx="3077460" cy="4351338"/>
          </a:xfrm>
        </p:spPr>
      </p:pic>
      <p:sp>
        <p:nvSpPr>
          <p:cNvPr id="5" name="文字方塊 4"/>
          <p:cNvSpPr txBox="1"/>
          <p:nvPr/>
        </p:nvSpPr>
        <p:spPr>
          <a:xfrm>
            <a:off x="4473146" y="1853514"/>
            <a:ext cx="5914768" cy="2100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85750" indent="-285750" latinLnBrk="0">
              <a:lnSpc>
                <a:spcPct val="150000"/>
              </a:lnSpc>
              <a:spcBef>
                <a:spcPct val="30000"/>
              </a:spcBef>
              <a:spcAft>
                <a:spcPts val="1200"/>
              </a:spcAft>
              <a:buFont typeface="Arial" panose="020B0604020202020204" pitchFamily="34" charset="0"/>
              <a:buChar char="•"/>
              <a:defRPr lang="zh-TW" sz="1600">
                <a:solidFill>
                  <a:schemeClr val="bg1">
                    <a:lumMod val="50000"/>
                  </a:schemeClr>
                </a:solidFill>
                <a:latin typeface="+mn-lt"/>
              </a:defRPr>
            </a:lvl1pPr>
            <a:lvl2pPr marL="685800" indent="-228600" latinLnBrk="0">
              <a:lnSpc>
                <a:spcPct val="150000"/>
              </a:lnSpc>
              <a:spcBef>
                <a:spcPct val="30000"/>
              </a:spcBef>
              <a:spcAft>
                <a:spcPts val="1200"/>
              </a:spcAft>
              <a:buFont typeface="Arial" panose="020B0604020202020204" pitchFamily="34" charset="0"/>
              <a:buChar char="•"/>
              <a:defRPr lang="zh-TW" sz="1400">
                <a:solidFill>
                  <a:schemeClr val="bg1">
                    <a:lumMod val="50000"/>
                  </a:schemeClr>
                </a:solidFill>
                <a:latin typeface="+mn-lt"/>
              </a:defRPr>
            </a:lvl2pPr>
            <a:lvl3pPr marL="1143000" indent="-228600" latinLnBrk="0">
              <a:lnSpc>
                <a:spcPct val="150000"/>
              </a:lnSpc>
              <a:spcBef>
                <a:spcPct val="30000"/>
              </a:spcBef>
              <a:spcAft>
                <a:spcPts val="1200"/>
              </a:spcAft>
              <a:buFont typeface="Arial" panose="020B0604020202020204" pitchFamily="34" charset="0"/>
              <a:buChar char="•"/>
              <a:defRPr lang="zh-TW" sz="1200">
                <a:solidFill>
                  <a:schemeClr val="bg1">
                    <a:lumMod val="50000"/>
                  </a:schemeClr>
                </a:solidFill>
                <a:latin typeface="+mn-lt"/>
              </a:defRPr>
            </a:lvl3pPr>
            <a:lvl4pPr marL="1600200" indent="-228600" latinLnBrk="0">
              <a:lnSpc>
                <a:spcPct val="150000"/>
              </a:lnSpc>
              <a:spcBef>
                <a:spcPct val="30000"/>
              </a:spcBef>
              <a:spcAft>
                <a:spcPts val="1200"/>
              </a:spcAft>
              <a:buFont typeface="Arial" panose="020B0604020202020204" pitchFamily="34" charset="0"/>
              <a:buChar char="•"/>
              <a:defRPr lang="zh-TW" sz="1100">
                <a:solidFill>
                  <a:schemeClr val="bg1">
                    <a:lumMod val="50000"/>
                  </a:schemeClr>
                </a:solidFill>
                <a:latin typeface="+mn-lt"/>
              </a:defRPr>
            </a:lvl4pPr>
            <a:lvl5pPr marL="2057400" indent="-228600" latinLnBrk="0">
              <a:lnSpc>
                <a:spcPct val="150000"/>
              </a:lnSpc>
              <a:spcBef>
                <a:spcPct val="30000"/>
              </a:spcBef>
              <a:spcAft>
                <a:spcPts val="1200"/>
              </a:spcAft>
              <a:buFont typeface="Arial" panose="020B0604020202020204" pitchFamily="34" charset="0"/>
              <a:buChar char="•"/>
              <a:defRPr lang="zh-TW" sz="1100">
                <a:solidFill>
                  <a:schemeClr val="bg1">
                    <a:lumMod val="50000"/>
                  </a:schemeClr>
                </a:solidFill>
                <a:latin typeface="+mn-lt"/>
              </a:defRPr>
            </a:lvl5pPr>
            <a:lvl6pPr marL="2514600" indent="-228600">
              <a:lnSpc>
                <a:spcPct val="90000"/>
              </a:lnSpc>
              <a:spcBef>
                <a:spcPct val="30000"/>
              </a:spcBef>
              <a:buFont typeface="Arial" panose="020B0604020202020204" pitchFamily="34" charset="0"/>
              <a:buChar char="•"/>
              <a:defRPr lang="zh-TW" sz="1800">
                <a:latin typeface="+mn-lt"/>
              </a:defRPr>
            </a:lvl6pPr>
            <a:lvl7pPr marL="2971800" indent="-228600">
              <a:lnSpc>
                <a:spcPct val="90000"/>
              </a:lnSpc>
              <a:spcBef>
                <a:spcPct val="30000"/>
              </a:spcBef>
              <a:buFont typeface="Arial" panose="020B0604020202020204" pitchFamily="34" charset="0"/>
              <a:buChar char="•"/>
              <a:defRPr lang="zh-TW" sz="1800">
                <a:latin typeface="+mn-lt"/>
              </a:defRPr>
            </a:lvl7pPr>
            <a:lvl8pPr marL="3429000" indent="-228600">
              <a:lnSpc>
                <a:spcPct val="90000"/>
              </a:lnSpc>
              <a:spcBef>
                <a:spcPct val="30000"/>
              </a:spcBef>
              <a:buFont typeface="Arial" panose="020B0604020202020204" pitchFamily="34" charset="0"/>
              <a:buChar char="•"/>
              <a:defRPr lang="zh-TW" sz="1800">
                <a:latin typeface="+mn-lt"/>
              </a:defRPr>
            </a:lvl8pPr>
            <a:lvl9pPr marL="3886200" indent="-228600">
              <a:lnSpc>
                <a:spcPct val="90000"/>
              </a:lnSpc>
              <a:spcBef>
                <a:spcPct val="30000"/>
              </a:spcBef>
              <a:buFont typeface="Arial" panose="020B0604020202020204" pitchFamily="34" charset="0"/>
              <a:buChar char="•"/>
              <a:defRPr lang="zh-TW" sz="1800">
                <a:latin typeface="+mn-lt"/>
              </a:defRPr>
            </a:lvl9pPr>
          </a:lstStyle>
          <a:p>
            <a:pPr marL="0" indent="0" eaLnBrk="1" hangingPunct="1">
              <a:buNone/>
            </a:pPr>
            <a:r>
              <a:rPr lang="zh-TW" altLang="en-US" dirty="0">
                <a:solidFill>
                  <a:srgbClr val="7F7F7F"/>
                </a:solidFill>
                <a:ea typeface="新細明體" panose="02020500000000000000" pitchFamily="18" charset="-120"/>
              </a:rPr>
              <a:t>社區關係、空間營運</a:t>
            </a:r>
            <a:r>
              <a:rPr lang="zh-TW" altLang="en-US" dirty="0">
                <a:solidFill>
                  <a:srgbClr val="7F7F7F"/>
                </a:solidFill>
                <a:ea typeface="新細明體" panose="02020500000000000000" pitchFamily="18" charset="-120"/>
              </a:rPr>
              <a:t>、空間及平面設計、展演策劃、</a:t>
            </a:r>
            <a:r>
              <a:rPr lang="zh-TW" altLang="en-US" dirty="0">
                <a:solidFill>
                  <a:srgbClr val="7F7F7F"/>
                </a:solidFill>
                <a:ea typeface="新細明體" panose="02020500000000000000" pitchFamily="18" charset="-120"/>
              </a:rPr>
              <a:t>藝術經紀、活動策劃與</a:t>
            </a:r>
            <a:r>
              <a:rPr lang="zh-TW" altLang="en-US" dirty="0">
                <a:solidFill>
                  <a:srgbClr val="7F7F7F"/>
                </a:solidFill>
                <a:ea typeface="新細明體" panose="02020500000000000000" pitchFamily="18" charset="-120"/>
              </a:rPr>
              <a:t>執行、公共服務、文化觀光、媒體關係</a:t>
            </a:r>
            <a:endParaRPr lang="zh-TW" altLang="en-US" dirty="0">
              <a:solidFill>
                <a:srgbClr val="7F7F7F"/>
              </a:solidFill>
              <a:ea typeface="新細明體" panose="02020500000000000000" pitchFamily="18" charset="-120"/>
            </a:endParaRPr>
          </a:p>
        </p:txBody>
      </p:sp>
    </p:spTree>
    <p:extLst>
      <p:ext uri="{BB962C8B-B14F-4D97-AF65-F5344CB8AC3E}">
        <p14:creationId xmlns:p14="http://schemas.microsoft.com/office/powerpoint/2010/main" val="358547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p:cNvSpPr>
            <a:spLocks noGrp="1"/>
          </p:cNvSpPr>
          <p:nvPr>
            <p:ph type="title"/>
          </p:nvPr>
        </p:nvSpPr>
        <p:spPr>
          <a:xfrm>
            <a:off x="604838" y="0"/>
            <a:ext cx="10748962" cy="1208088"/>
          </a:xfrm>
        </p:spPr>
        <p:txBody>
          <a:bodyPr/>
          <a:lstStyle/>
          <a:p>
            <a:pPr eaLnBrk="1" hangingPunct="1"/>
            <a:r>
              <a:rPr lang="zh-TW" altLang="en-US" dirty="0" smtClean="0">
                <a:latin typeface="Microsoft JhengHei UI" panose="020B0604030504040204" pitchFamily="34" charset="-120"/>
                <a:ea typeface="Microsoft JhengHei UI" panose="020B0604030504040204" pitchFamily="34" charset="-120"/>
              </a:rPr>
              <a:t>腳印</a:t>
            </a:r>
            <a:endParaRPr altLang="en-US" dirty="0" smtClean="0">
              <a:latin typeface="Microsoft JhengHei UI" panose="020B0604030504040204" pitchFamily="34" charset="-120"/>
              <a:ea typeface="Microsoft JhengHei UI" panose="020B0604030504040204" pitchFamily="34" charset="-120"/>
            </a:endParaRPr>
          </a:p>
        </p:txBody>
      </p:sp>
      <p:sp>
        <p:nvSpPr>
          <p:cNvPr id="24579" name="內容版面配置區 2"/>
          <p:cNvSpPr>
            <a:spLocks noGrp="1"/>
          </p:cNvSpPr>
          <p:nvPr>
            <p:ph idx="1"/>
          </p:nvPr>
        </p:nvSpPr>
        <p:spPr>
          <a:xfrm>
            <a:off x="838200" y="1825625"/>
            <a:ext cx="4167188" cy="4351338"/>
          </a:xfrm>
        </p:spPr>
        <p:txBody>
          <a:bodyPr/>
          <a:lstStyle/>
          <a:p>
            <a:pPr eaLnBrk="1" hangingPunct="1"/>
            <a:r>
              <a:rPr altLang="en-US" sz="1400" smtClean="0">
                <a:solidFill>
                  <a:srgbClr val="7F7F7F"/>
                </a:solidFill>
                <a:ea typeface="新細明體" panose="02020500000000000000" pitchFamily="18" charset="-120"/>
                <a:hlinkClick r:id="rId2"/>
              </a:rPr>
              <a:t>中山大學打造微型空間「陸拾陸小客廳」</a:t>
            </a:r>
            <a:r>
              <a:rPr lang="en-US" altLang="zh-TW" sz="1400" smtClean="0">
                <a:solidFill>
                  <a:srgbClr val="7F7F7F"/>
                </a:solidFill>
                <a:ea typeface="新細明體" panose="02020500000000000000" pitchFamily="18" charset="-120"/>
              </a:rPr>
              <a:t>(</a:t>
            </a:r>
            <a:r>
              <a:rPr altLang="en-US" sz="1400" smtClean="0">
                <a:solidFill>
                  <a:srgbClr val="7F7F7F"/>
                </a:solidFill>
                <a:ea typeface="新細明體" panose="02020500000000000000" pitchFamily="18" charset="-120"/>
              </a:rPr>
              <a:t>聯合新聞網</a:t>
            </a:r>
            <a:r>
              <a:rPr lang="en-US" altLang="zh-TW" sz="1400" smtClean="0">
                <a:solidFill>
                  <a:srgbClr val="7F7F7F"/>
                </a:solidFill>
                <a:ea typeface="新細明體" panose="02020500000000000000" pitchFamily="18" charset="-120"/>
              </a:rPr>
              <a:t>)</a:t>
            </a:r>
          </a:p>
          <a:p>
            <a:pPr eaLnBrk="1" hangingPunct="1"/>
            <a:r>
              <a:rPr altLang="en-US" sz="1400" smtClean="0">
                <a:solidFill>
                  <a:schemeClr val="tx2"/>
                </a:solidFill>
                <a:ea typeface="新細明體" panose="02020500000000000000" pitchFamily="18" charset="-120"/>
                <a:hlinkClick r:id="rId3"/>
              </a:rPr>
              <a:t>城鄉新亮點─閒置場地成展演平台　大學、社區攜手致力社區興業</a:t>
            </a:r>
            <a:r>
              <a:rPr altLang="en-US" sz="1400" smtClean="0">
                <a:solidFill>
                  <a:schemeClr val="tx2"/>
                </a:solidFill>
                <a:ea typeface="新細明體" panose="02020500000000000000" pitchFamily="18" charset="-120"/>
              </a:rPr>
              <a:t> </a:t>
            </a:r>
            <a:r>
              <a:rPr lang="en-US" altLang="zh-TW" sz="1400" smtClean="0">
                <a:solidFill>
                  <a:schemeClr val="tx2"/>
                </a:solidFill>
                <a:ea typeface="新細明體" panose="02020500000000000000" pitchFamily="18" charset="-120"/>
              </a:rPr>
              <a:t>(</a:t>
            </a:r>
            <a:r>
              <a:rPr altLang="en-US" sz="1400" smtClean="0">
                <a:solidFill>
                  <a:schemeClr val="tx2"/>
                </a:solidFill>
                <a:ea typeface="新細明體" panose="02020500000000000000" pitchFamily="18" charset="-120"/>
              </a:rPr>
              <a:t>高雄市新聞局</a:t>
            </a:r>
            <a:r>
              <a:rPr lang="en-US" altLang="zh-TW" sz="1400" smtClean="0">
                <a:solidFill>
                  <a:schemeClr val="tx2"/>
                </a:solidFill>
                <a:ea typeface="新細明體" panose="02020500000000000000" pitchFamily="18" charset="-120"/>
              </a:rPr>
              <a:t>)</a:t>
            </a:r>
          </a:p>
          <a:p>
            <a:pPr eaLnBrk="1" hangingPunct="1"/>
            <a:r>
              <a:rPr altLang="en-US" sz="1400" smtClean="0">
                <a:solidFill>
                  <a:srgbClr val="7F7F7F"/>
                </a:solidFill>
                <a:ea typeface="新細明體" panose="02020500000000000000" pitchFamily="18" charset="-120"/>
                <a:hlinkClick r:id="rId4"/>
              </a:rPr>
              <a:t>高雄｜當港都舊社區遇上服務設計</a:t>
            </a:r>
            <a:r>
              <a:rPr lang="en-US" altLang="zh-TW" sz="1400" smtClean="0">
                <a:solidFill>
                  <a:srgbClr val="7F7F7F"/>
                </a:solidFill>
                <a:ea typeface="新細明體" panose="02020500000000000000" pitchFamily="18" charset="-120"/>
              </a:rPr>
              <a:t>(</a:t>
            </a:r>
            <a:r>
              <a:rPr altLang="en-US" sz="1400" smtClean="0">
                <a:solidFill>
                  <a:srgbClr val="7F7F7F"/>
                </a:solidFill>
                <a:ea typeface="新細明體" panose="02020500000000000000" pitchFamily="18" charset="-120"/>
              </a:rPr>
              <a:t>台灣服務科學學會</a:t>
            </a:r>
            <a:r>
              <a:rPr lang="en-US" altLang="zh-TW" sz="1400" smtClean="0">
                <a:solidFill>
                  <a:srgbClr val="7F7F7F"/>
                </a:solidFill>
                <a:ea typeface="新細明體" panose="02020500000000000000" pitchFamily="18" charset="-120"/>
              </a:rPr>
              <a:t>)</a:t>
            </a:r>
            <a:endParaRPr altLang="en-US" sz="1400" smtClean="0">
              <a:solidFill>
                <a:srgbClr val="7F7F7F"/>
              </a:solidFill>
              <a:ea typeface="新細明體" panose="02020500000000000000" pitchFamily="18" charset="-120"/>
            </a:endParaRPr>
          </a:p>
          <a:p>
            <a:pPr eaLnBrk="1" hangingPunct="1"/>
            <a:r>
              <a:rPr altLang="en-US" sz="1400" smtClean="0">
                <a:solidFill>
                  <a:srgbClr val="7F7F7F"/>
                </a:solidFill>
                <a:ea typeface="新細明體" panose="02020500000000000000" pitchFamily="18" charset="-120"/>
                <a:hlinkClick r:id="rId5"/>
              </a:rPr>
              <a:t>「肯定中山藝管社區興業計畫，文化部走訪哨船頭」</a:t>
            </a:r>
            <a:r>
              <a:rPr lang="en-US" altLang="zh-TW" sz="1400" smtClean="0">
                <a:solidFill>
                  <a:srgbClr val="7F7F7F"/>
                </a:solidFill>
                <a:ea typeface="新細明體" panose="02020500000000000000" pitchFamily="18" charset="-120"/>
              </a:rPr>
              <a:t>(</a:t>
            </a:r>
            <a:r>
              <a:rPr altLang="en-US" sz="1400" smtClean="0">
                <a:solidFill>
                  <a:srgbClr val="7F7F7F"/>
                </a:solidFill>
                <a:ea typeface="新細明體" panose="02020500000000000000" pitchFamily="18" charset="-120"/>
              </a:rPr>
              <a:t>中山新聞</a:t>
            </a:r>
            <a:r>
              <a:rPr lang="en-US" altLang="zh-TW" sz="1400" smtClean="0">
                <a:solidFill>
                  <a:srgbClr val="7F7F7F"/>
                </a:solidFill>
                <a:ea typeface="新細明體" panose="02020500000000000000" pitchFamily="18" charset="-120"/>
              </a:rPr>
              <a:t>)</a:t>
            </a:r>
          </a:p>
          <a:p>
            <a:pPr eaLnBrk="1" hangingPunct="1"/>
            <a:endParaRPr altLang="en-US" smtClean="0">
              <a:solidFill>
                <a:srgbClr val="7F7F7F"/>
              </a:solidFill>
              <a:ea typeface="新細明體" panose="02020500000000000000" pitchFamily="18" charset="-120"/>
            </a:endParaRPr>
          </a:p>
          <a:p>
            <a:pPr eaLnBrk="1" hangingPunct="1"/>
            <a:endParaRPr altLang="en-US" smtClean="0">
              <a:solidFill>
                <a:srgbClr val="7F7F7F"/>
              </a:solidFill>
              <a:ea typeface="新細明體" panose="02020500000000000000" pitchFamily="18" charset="-120"/>
            </a:endParaRPr>
          </a:p>
        </p:txBody>
      </p:sp>
      <p:pic>
        <p:nvPicPr>
          <p:cNvPr id="24580" name="圖片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46738" y="1825625"/>
            <a:ext cx="6188075"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計畫資源</a:t>
            </a:r>
            <a:endParaRPr lang="zh-TW" altLang="en-US" dirty="0"/>
          </a:p>
        </p:txBody>
      </p:sp>
      <p:graphicFrame>
        <p:nvGraphicFramePr>
          <p:cNvPr id="6" name="圖表 5"/>
          <p:cNvGraphicFramePr>
            <a:graphicFrameLocks/>
          </p:cNvGraphicFramePr>
          <p:nvPr>
            <p:extLst>
              <p:ext uri="{D42A27DB-BD31-4B8C-83A1-F6EECF244321}">
                <p14:modId xmlns:p14="http://schemas.microsoft.com/office/powerpoint/2010/main" val="2032952725"/>
              </p:ext>
            </p:extLst>
          </p:nvPr>
        </p:nvGraphicFramePr>
        <p:xfrm>
          <a:off x="998375" y="1818109"/>
          <a:ext cx="9403703" cy="46293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9960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哨船頭</a:t>
            </a:r>
          </a:p>
        </p:txBody>
      </p:sp>
      <p:pic>
        <p:nvPicPr>
          <p:cNvPr id="13315" name="Picture 2" descr="article/ART120724-30343-Ic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9088" y="2860675"/>
            <a:ext cx="160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descr="http://news.tvbs.com.tw/static/forum_attachment/img/201207/26/miffy0118-201207261926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4288" y="5424488"/>
            <a:ext cx="1779587"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8" descr="https://encrypted-tbn0.gstatic.com/images?q=tbn:ANd9GcSz3x5mjp3pO80ARIC4vz576c2U2WxWJAdfmjEcevjPQn-u5Gu9V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1544638"/>
            <a:ext cx="1617663"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2" descr="http://163.16.72.8/~sao/travel/1000107/nsysu.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475" y="3409950"/>
            <a:ext cx="5689600"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4" descr="http://i.ytimg.com/vi/Zh4EuTCerl8/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04463" y="2841625"/>
            <a:ext cx="1625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6" descr="http://news.cts.com.tw/photo/cts/201405/201405151422596_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20338" y="4137025"/>
            <a:ext cx="1595437"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20" descr="http://www.ltn.com.tw/2008/new/aug/17/images/bigPic/400_400/11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21688" y="2847975"/>
            <a:ext cx="161766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538163" y="1717675"/>
            <a:ext cx="5640387" cy="1156535"/>
          </a:xfrm>
          <a:prstGeom prst="rect">
            <a:avLst/>
          </a:prstGeom>
        </p:spPr>
        <p:txBody>
          <a:bodyPr>
            <a:spAutoFit/>
          </a:bodyPr>
          <a:lstStyle/>
          <a:p>
            <a:pPr eaLnBrk="1" hangingPunct="1">
              <a:lnSpc>
                <a:spcPct val="150000"/>
              </a:lnSpc>
              <a:spcBef>
                <a:spcPct val="30000"/>
              </a:spcBef>
              <a:spcAft>
                <a:spcPts val="1200"/>
              </a:spcAft>
              <a:defRPr/>
            </a:pPr>
            <a:r>
              <a:rPr lang="zh-TW" altLang="en-US" sz="1600" dirty="0">
                <a:solidFill>
                  <a:srgbClr val="7F7F7F"/>
                </a:solidFill>
                <a:latin typeface="+mn-lt"/>
                <a:ea typeface="新細明體" panose="02020500000000000000" pitchFamily="18" charset="-120"/>
              </a:rPr>
              <a:t>位於從市區通往西子灣的最後一落水岸老社區，在台灣觀光熱絡的當下，緊臨觀光勝地卻無獲收觀光經濟效益，反而飽受觀光之苦</a:t>
            </a:r>
            <a:r>
              <a:rPr lang="zh-TW" altLang="zh-TW" sz="1600" dirty="0">
                <a:solidFill>
                  <a:srgbClr val="7F7F7F"/>
                </a:solidFill>
                <a:latin typeface="+mn-lt"/>
                <a:ea typeface="新細明體" panose="02020500000000000000" pitchFamily="18" charset="-120"/>
              </a:rPr>
              <a:t>。</a:t>
            </a:r>
            <a:endParaRPr lang="en-US" altLang="zh-TW" sz="1600" dirty="0">
              <a:solidFill>
                <a:srgbClr val="7F7F7F"/>
              </a:solidFill>
              <a:latin typeface="+mn-lt"/>
              <a:ea typeface="新細明體" panose="02020500000000000000" pitchFamily="18" charset="-120"/>
            </a:endParaRPr>
          </a:p>
        </p:txBody>
      </p:sp>
      <p:pic>
        <p:nvPicPr>
          <p:cNvPr id="13323" name="Picture 15" descr="http://news.cts.com.tw/photo/cts/201204/201204180982967_m.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21688" y="4151313"/>
            <a:ext cx="161766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Picture 17" descr="http://i.ytimg.com/vi/gjcrBLHwzMo/0.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59563" y="4151313"/>
            <a:ext cx="16303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19" descr="http://i.ytimg.com/vi/_j7P9EUxfNs/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48450" y="5408613"/>
            <a:ext cx="1641475"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21" descr="http://i.ytimg.com/vi/tTARXW5HtEI/hqdefault.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421688" y="5446713"/>
            <a:ext cx="1628775"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p:cNvSpPr>
            <a:spLocks noGrp="1"/>
          </p:cNvSpPr>
          <p:nvPr>
            <p:ph type="title"/>
          </p:nvPr>
        </p:nvSpPr>
        <p:spPr>
          <a:xfrm>
            <a:off x="3846513" y="2401888"/>
            <a:ext cx="1614487" cy="2187575"/>
          </a:xfrm>
        </p:spPr>
        <p:txBody>
          <a:bodyPr/>
          <a:lstStyle/>
          <a:p>
            <a:pPr eaLnBrk="1" hangingPunct="1"/>
            <a:r>
              <a:rPr altLang="en-US" sz="1800" dirty="0" smtClean="0">
                <a:latin typeface="新細明體" panose="02020500000000000000" pitchFamily="18" charset="-120"/>
                <a:ea typeface="新細明體" panose="02020500000000000000" pitchFamily="18" charset="-120"/>
              </a:rPr>
              <a:t>船頭另一端</a:t>
            </a:r>
            <a:r>
              <a:rPr lang="en-US" altLang="zh-TW" sz="1800" dirty="0" smtClean="0">
                <a:latin typeface="新細明體" panose="02020500000000000000" pitchFamily="18" charset="-120"/>
                <a:ea typeface="新細明體" panose="02020500000000000000" pitchFamily="18" charset="-120"/>
              </a:rPr>
              <a:t/>
            </a:r>
            <a:br>
              <a:rPr lang="en-US" altLang="zh-TW" sz="1800" dirty="0" smtClean="0">
                <a:latin typeface="新細明體" panose="02020500000000000000" pitchFamily="18" charset="-120"/>
                <a:ea typeface="新細明體" panose="02020500000000000000" pitchFamily="18" charset="-120"/>
              </a:rPr>
            </a:br>
            <a:r>
              <a:rPr altLang="en-US" sz="1800" dirty="0" smtClean="0">
                <a:latin typeface="新細明體" panose="02020500000000000000" pitchFamily="18" charset="-120"/>
                <a:ea typeface="新細明體" panose="02020500000000000000" pitchFamily="18" charset="-120"/>
              </a:rPr>
              <a:t>海角轉個彎</a:t>
            </a:r>
            <a:endParaRPr altLang="zh-TW" sz="1800" dirty="0" smtClean="0">
              <a:latin typeface="新細明體" panose="02020500000000000000" pitchFamily="18" charset="-120"/>
              <a:ea typeface="新細明體" panose="02020500000000000000" pitchFamily="18" charset="-120"/>
            </a:endParaRPr>
          </a:p>
        </p:txBody>
      </p:sp>
      <p:sp>
        <p:nvSpPr>
          <p:cNvPr id="26627" name="文字版面配置區 2"/>
          <p:cNvSpPr>
            <a:spLocks noGrp="1"/>
          </p:cNvSpPr>
          <p:nvPr>
            <p:ph type="body" idx="1"/>
          </p:nvPr>
        </p:nvSpPr>
        <p:spPr>
          <a:xfrm>
            <a:off x="6027738" y="2401888"/>
            <a:ext cx="5859462" cy="2187575"/>
          </a:xfrm>
        </p:spPr>
        <p:txBody>
          <a:bodyPr/>
          <a:lstStyle/>
          <a:p>
            <a:pPr eaLnBrk="1" hangingPunct="1"/>
            <a:r>
              <a:rPr altLang="en-US" sz="2400" smtClean="0">
                <a:latin typeface="Microsoft JhengHei UI" panose="020B0604030504040204" pitchFamily="34" charset="-120"/>
                <a:ea typeface="Microsoft JhengHei UI" panose="020B0604030504040204" pitchFamily="34" charset="-120"/>
              </a:rPr>
              <a:t>謝謝聆聽</a:t>
            </a:r>
            <a:endParaRPr altLang="zh-TW" sz="2400" smtClean="0">
              <a:latin typeface="Microsoft JhengHei UI" panose="020B0604030504040204" pitchFamily="34" charset="-120"/>
              <a:ea typeface="Microsoft JhengHei UI" panose="020B0604030504040204" pitchFamily="34" charset="-120"/>
            </a:endParaRPr>
          </a:p>
        </p:txBody>
      </p:sp>
      <p:sp>
        <p:nvSpPr>
          <p:cNvPr id="26628" name="標題 1"/>
          <p:cNvSpPr txBox="1">
            <a:spLocks/>
          </p:cNvSpPr>
          <p:nvPr/>
        </p:nvSpPr>
        <p:spPr bwMode="auto">
          <a:xfrm>
            <a:off x="5613400" y="5321300"/>
            <a:ext cx="65119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ct val="30000"/>
              </a:spcBef>
              <a:buFont typeface="Arial" panose="020B0604020202020204" pitchFamily="34" charset="0"/>
              <a:buChar char="•"/>
              <a:defRPr sz="2800">
                <a:solidFill>
                  <a:schemeClr val="tx1"/>
                </a:solidFill>
                <a:latin typeface="Segoe UI" panose="020B0502040204020203" pitchFamily="34" charset="0"/>
              </a:defRPr>
            </a:lvl1pPr>
            <a:lvl2pPr marL="685800" indent="-228600">
              <a:lnSpc>
                <a:spcPct val="90000"/>
              </a:lnSpc>
              <a:spcBef>
                <a:spcPct val="30000"/>
              </a:spcBef>
              <a:buFont typeface="Arial" panose="020B0604020202020204" pitchFamily="34" charset="0"/>
              <a:buChar char="•"/>
              <a:defRPr sz="2400">
                <a:solidFill>
                  <a:schemeClr val="tx1"/>
                </a:solidFill>
                <a:latin typeface="Segoe UI" panose="020B0502040204020203" pitchFamily="34" charset="0"/>
              </a:defRPr>
            </a:lvl2pPr>
            <a:lvl3pPr marL="1143000" indent="-228600">
              <a:lnSpc>
                <a:spcPct val="90000"/>
              </a:lnSpc>
              <a:spcBef>
                <a:spcPct val="30000"/>
              </a:spcBef>
              <a:buFont typeface="Arial" panose="020B0604020202020204" pitchFamily="34" charset="0"/>
              <a:buChar char="•"/>
              <a:defRPr sz="2000">
                <a:solidFill>
                  <a:schemeClr val="tx1"/>
                </a:solidFill>
                <a:latin typeface="Segoe UI" panose="020B0502040204020203" pitchFamily="34" charset="0"/>
              </a:defRPr>
            </a:lvl3pPr>
            <a:lvl4pPr marL="1600200" indent="-228600">
              <a:lnSpc>
                <a:spcPct val="90000"/>
              </a:lnSpc>
              <a:spcBef>
                <a:spcPct val="30000"/>
              </a:spcBef>
              <a:buFont typeface="Arial" panose="020B0604020202020204" pitchFamily="34" charset="0"/>
              <a:buChar char="•"/>
              <a:defRPr>
                <a:solidFill>
                  <a:schemeClr val="tx1"/>
                </a:solidFill>
                <a:latin typeface="Segoe UI" panose="020B0502040204020203" pitchFamily="34" charset="0"/>
              </a:defRPr>
            </a:lvl4pPr>
            <a:lvl5pPr marL="2057400" indent="-228600">
              <a:lnSpc>
                <a:spcPct val="90000"/>
              </a:lnSpc>
              <a:spcBef>
                <a:spcPct val="30000"/>
              </a:spcBef>
              <a:buFont typeface="Arial" panose="020B0604020202020204" pitchFamily="34" charset="0"/>
              <a:buChar char="•"/>
              <a:defRPr>
                <a:solidFill>
                  <a:schemeClr val="tx1"/>
                </a:solidFill>
                <a:latin typeface="Segoe UI" panose="020B0502040204020203" pitchFamily="34" charset="0"/>
              </a:defRPr>
            </a:lvl5pPr>
            <a:lvl6pPr marL="25146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6pPr>
            <a:lvl7pPr marL="29718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7pPr>
            <a:lvl8pPr marL="34290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8pPr>
            <a:lvl9pPr marL="38862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9pPr>
          </a:lstStyle>
          <a:p>
            <a:pPr>
              <a:lnSpc>
                <a:spcPct val="100000"/>
              </a:lnSpc>
              <a:spcBef>
                <a:spcPct val="0"/>
              </a:spcBef>
              <a:buFontTx/>
              <a:buNone/>
            </a:pPr>
            <a:r>
              <a:rPr lang="zh-TW" altLang="en-US" sz="1100" dirty="0">
                <a:solidFill>
                  <a:srgbClr val="D24726"/>
                </a:solidFill>
                <a:latin typeface="新細明體" panose="02020500000000000000" pitchFamily="18" charset="-120"/>
                <a:ea typeface="新細明體" panose="02020500000000000000" pitchFamily="18" charset="-120"/>
              </a:rPr>
              <a:t>感謝哨船頭社區發展協會、哨船頭里里長楊宗正、陳氏家族、林氏家族、教育部、台灣服務科學學會、中山大學</a:t>
            </a:r>
            <a:r>
              <a:rPr lang="zh-TW" altLang="zh-TW" sz="1100" dirty="0">
                <a:solidFill>
                  <a:srgbClr val="D24726"/>
                </a:solidFill>
                <a:latin typeface="新細明體" panose="02020500000000000000" pitchFamily="18" charset="-120"/>
                <a:ea typeface="新細明體" panose="02020500000000000000" pitchFamily="18" charset="-120"/>
              </a:rPr>
              <a:t>人文創新與社會實踐研究中心</a:t>
            </a:r>
            <a:r>
              <a:rPr lang="zh-TW" altLang="en-US" sz="1100" dirty="0">
                <a:solidFill>
                  <a:srgbClr val="D24726"/>
                </a:solidFill>
                <a:latin typeface="新細明體" panose="02020500000000000000" pitchFamily="18" charset="-120"/>
                <a:ea typeface="新細明體" panose="02020500000000000000" pitchFamily="18" charset="-120"/>
              </a:rPr>
              <a:t>邁頂計畫、卓越教學計畫、</a:t>
            </a:r>
            <a:r>
              <a:rPr lang="zh-TW" altLang="zh-TW" sz="1100" dirty="0">
                <a:solidFill>
                  <a:srgbClr val="D24726"/>
                </a:solidFill>
                <a:latin typeface="新細明體" panose="02020500000000000000" pitchFamily="18" charset="-120"/>
                <a:ea typeface="新細明體" panose="02020500000000000000" pitchFamily="18" charset="-120"/>
              </a:rPr>
              <a:t>資訊通信科技與社會跨科際研究社群</a:t>
            </a:r>
            <a:r>
              <a:rPr lang="zh-TW" altLang="en-US" sz="1100" dirty="0">
                <a:solidFill>
                  <a:srgbClr val="D24726"/>
                </a:solidFill>
                <a:latin typeface="新細明體" panose="02020500000000000000" pitchFamily="18" charset="-120"/>
                <a:ea typeface="新細明體" panose="02020500000000000000" pitchFamily="18" charset="-120"/>
              </a:rPr>
              <a:t>、高雄市都市發展局、棉花田會展公司、紅豆畫室</a:t>
            </a: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社區底蘊</a:t>
            </a:r>
            <a:endParaRPr altLang="zh-TW" smtClean="0">
              <a:latin typeface="Microsoft JhengHei UI" panose="020B0604030504040204" pitchFamily="34" charset="-120"/>
              <a:ea typeface="Microsoft JhengHei UI" panose="020B0604030504040204" pitchFamily="34" charset="-120"/>
            </a:endParaRPr>
          </a:p>
        </p:txBody>
      </p:sp>
      <p:sp>
        <p:nvSpPr>
          <p:cNvPr id="3" name="內容版面配置區 2"/>
          <p:cNvSpPr>
            <a:spLocks noGrp="1"/>
          </p:cNvSpPr>
          <p:nvPr>
            <p:ph idx="1"/>
          </p:nvPr>
        </p:nvSpPr>
        <p:spPr>
          <a:xfrm>
            <a:off x="604838" y="1797050"/>
            <a:ext cx="6701031" cy="1241425"/>
          </a:xfrm>
        </p:spPr>
        <p:txBody>
          <a:bodyPr rtlCol="0">
            <a:normAutofit fontScale="77500" lnSpcReduction="20000"/>
          </a:bodyPr>
          <a:lstStyle/>
          <a:p>
            <a:pPr eaLnBrk="1" hangingPunct="1">
              <a:lnSpc>
                <a:spcPct val="160000"/>
              </a:lnSpc>
              <a:defRPr/>
            </a:pPr>
            <a:r>
              <a:rPr lang="zh-TW" altLang="en-US" sz="2100" dirty="0" smtClean="0">
                <a:solidFill>
                  <a:srgbClr val="7F7F7F"/>
                </a:solidFill>
                <a:ea typeface="新細明體" panose="02020500000000000000" pitchFamily="18" charset="-120"/>
              </a:rPr>
              <a:t>身為南台灣開墾史的入口港岸，坐擁豐富的歷史人文與生態景觀。除了公部門刻意操作的幾個景點，經常被「忽略」 、「路過」。</a:t>
            </a:r>
            <a:endParaRPr lang="en-US" altLang="zh-TW" sz="2100" dirty="0">
              <a:solidFill>
                <a:srgbClr val="7F7F7F"/>
              </a:solidFill>
              <a:ea typeface="新細明體" panose="02020500000000000000" pitchFamily="18" charset="-120"/>
            </a:endParaRPr>
          </a:p>
          <a:p>
            <a:pPr eaLnBrk="1" fontAlgn="auto" hangingPunct="1">
              <a:defRPr/>
            </a:pPr>
            <a:endParaRPr dirty="0">
              <a:latin typeface="Microsoft JhengHei UI" panose="020B0604030504040204" pitchFamily="34" charset="-120"/>
              <a:ea typeface="Microsoft JhengHei UI" panose="020B0604030504040204" pitchFamily="34" charset="-120"/>
            </a:endParaRPr>
          </a:p>
        </p:txBody>
      </p:sp>
      <p:sp>
        <p:nvSpPr>
          <p:cNvPr id="14340" name="AutoShape 4" descr="http://kcginfo.kcg.gov.tw/Upload/epublication/2014/tk/no65/02-02.jpg"/>
          <p:cNvSpPr>
            <a:spLocks noChangeAspect="1" noChangeArrowheads="1"/>
          </p:cNvSpPr>
          <p:nvPr/>
        </p:nvSpPr>
        <p:spPr bwMode="auto">
          <a:xfrm>
            <a:off x="155575" y="-144463"/>
            <a:ext cx="3895725" cy="389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ct val="30000"/>
              </a:spcBef>
              <a:buFont typeface="Arial" panose="020B0604020202020204" pitchFamily="34" charset="0"/>
              <a:buChar char="•"/>
              <a:defRPr sz="2800">
                <a:solidFill>
                  <a:schemeClr val="tx1"/>
                </a:solidFill>
                <a:latin typeface="Segoe UI" panose="020B0502040204020203" pitchFamily="34" charset="0"/>
              </a:defRPr>
            </a:lvl1pPr>
            <a:lvl2pPr marL="742950" indent="-285750">
              <a:lnSpc>
                <a:spcPct val="90000"/>
              </a:lnSpc>
              <a:spcBef>
                <a:spcPct val="30000"/>
              </a:spcBef>
              <a:buFont typeface="Arial" panose="020B0604020202020204" pitchFamily="34" charset="0"/>
              <a:buChar char="•"/>
              <a:defRPr sz="2400">
                <a:solidFill>
                  <a:schemeClr val="tx1"/>
                </a:solidFill>
                <a:latin typeface="Segoe UI" panose="020B0502040204020203" pitchFamily="34" charset="0"/>
              </a:defRPr>
            </a:lvl2pPr>
            <a:lvl3pPr marL="1143000" indent="-228600">
              <a:lnSpc>
                <a:spcPct val="90000"/>
              </a:lnSpc>
              <a:spcBef>
                <a:spcPct val="30000"/>
              </a:spcBef>
              <a:buFont typeface="Arial" panose="020B0604020202020204" pitchFamily="34" charset="0"/>
              <a:buChar char="•"/>
              <a:defRPr sz="2000">
                <a:solidFill>
                  <a:schemeClr val="tx1"/>
                </a:solidFill>
                <a:latin typeface="Segoe UI" panose="020B0502040204020203" pitchFamily="34" charset="0"/>
              </a:defRPr>
            </a:lvl3pPr>
            <a:lvl4pPr marL="1600200" indent="-228600">
              <a:lnSpc>
                <a:spcPct val="90000"/>
              </a:lnSpc>
              <a:spcBef>
                <a:spcPct val="30000"/>
              </a:spcBef>
              <a:buFont typeface="Arial" panose="020B0604020202020204" pitchFamily="34" charset="0"/>
              <a:buChar char="•"/>
              <a:defRPr>
                <a:solidFill>
                  <a:schemeClr val="tx1"/>
                </a:solidFill>
                <a:latin typeface="Segoe UI" panose="020B0502040204020203" pitchFamily="34" charset="0"/>
              </a:defRPr>
            </a:lvl4pPr>
            <a:lvl5pPr marL="2057400" indent="-228600">
              <a:lnSpc>
                <a:spcPct val="90000"/>
              </a:lnSpc>
              <a:spcBef>
                <a:spcPct val="30000"/>
              </a:spcBef>
              <a:buFont typeface="Arial" panose="020B0604020202020204" pitchFamily="34" charset="0"/>
              <a:buChar char="•"/>
              <a:defRPr>
                <a:solidFill>
                  <a:schemeClr val="tx1"/>
                </a:solidFill>
                <a:latin typeface="Segoe UI" panose="020B0502040204020203" pitchFamily="34" charset="0"/>
              </a:defRPr>
            </a:lvl5pPr>
            <a:lvl6pPr marL="25146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6pPr>
            <a:lvl7pPr marL="29718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7pPr>
            <a:lvl8pPr marL="34290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8pPr>
            <a:lvl9pPr marL="3886200" indent="-228600" eaLnBrk="0" fontAlgn="base" hangingPunct="0">
              <a:lnSpc>
                <a:spcPct val="90000"/>
              </a:lnSpc>
              <a:spcBef>
                <a:spcPct val="30000"/>
              </a:spcBef>
              <a:spcAft>
                <a:spcPct val="0"/>
              </a:spcAft>
              <a:buFont typeface="Arial" panose="020B0604020202020204" pitchFamily="34" charset="0"/>
              <a:buChar char="•"/>
              <a:defRPr>
                <a:solidFill>
                  <a:schemeClr val="tx1"/>
                </a:solidFill>
                <a:latin typeface="Segoe UI" panose="020B0502040204020203" pitchFamily="34" charset="0"/>
              </a:defRPr>
            </a:lvl9pPr>
          </a:lstStyle>
          <a:p>
            <a:pPr eaLnBrk="1" hangingPunct="1">
              <a:lnSpc>
                <a:spcPct val="100000"/>
              </a:lnSpc>
              <a:spcBef>
                <a:spcPct val="0"/>
              </a:spcBef>
              <a:buFontTx/>
              <a:buNone/>
            </a:pPr>
            <a:endParaRPr lang="zh-TW" altLang="en-US" sz="1800">
              <a:ea typeface="新細明體" panose="02020500000000000000" pitchFamily="18" charset="-120"/>
            </a:endParaRPr>
          </a:p>
        </p:txBody>
      </p:sp>
      <p:pic>
        <p:nvPicPr>
          <p:cNvPr id="14341" name="圖片 1">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838" y="2874963"/>
            <a:ext cx="10496550"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大學的社區參與</a:t>
            </a:r>
            <a:endParaRPr altLang="zh-TW" smtClean="0">
              <a:latin typeface="Microsoft JhengHei UI" panose="020B0604030504040204" pitchFamily="34" charset="-120"/>
              <a:ea typeface="Microsoft JhengHei UI" panose="020B0604030504040204" pitchFamily="34" charset="-120"/>
            </a:endParaRPr>
          </a:p>
        </p:txBody>
      </p:sp>
      <p:sp>
        <p:nvSpPr>
          <p:cNvPr id="3" name="內容版面配置區 2"/>
          <p:cNvSpPr>
            <a:spLocks noGrp="1"/>
          </p:cNvSpPr>
          <p:nvPr>
            <p:ph idx="1"/>
          </p:nvPr>
        </p:nvSpPr>
        <p:spPr>
          <a:xfrm>
            <a:off x="838200" y="1825625"/>
            <a:ext cx="6094413" cy="4433888"/>
          </a:xfrm>
        </p:spPr>
        <p:txBody>
          <a:bodyPr rtlCol="0"/>
          <a:lstStyle/>
          <a:p>
            <a:pPr eaLnBrk="1" hangingPunct="1">
              <a:defRPr/>
            </a:pPr>
            <a:r>
              <a:rPr altLang="en-US" dirty="0" smtClean="0">
                <a:solidFill>
                  <a:srgbClr val="7F7F7F"/>
                </a:solidFill>
                <a:ea typeface="新細明體" panose="02020500000000000000" pitchFamily="18" charset="-120"/>
              </a:rPr>
              <a:t>作為社區最鄰近的大鄰居，我們覺得應該可以幫忙些甚麼。</a:t>
            </a:r>
            <a:endParaRPr lang="en-US" altLang="zh-TW" dirty="0">
              <a:solidFill>
                <a:srgbClr val="7F7F7F"/>
              </a:solidFill>
              <a:ea typeface="新細明體" panose="02020500000000000000" pitchFamily="18" charset="-120"/>
            </a:endParaRPr>
          </a:p>
          <a:p>
            <a:pPr eaLnBrk="1" hangingPunct="1">
              <a:defRPr/>
            </a:pPr>
            <a:r>
              <a:rPr altLang="en-US" dirty="0" smtClean="0">
                <a:solidFill>
                  <a:srgbClr val="7F7F7F"/>
                </a:solidFill>
                <a:ea typeface="新細明體" panose="02020500000000000000" pitchFamily="18" charset="-120"/>
              </a:rPr>
              <a:t>從</a:t>
            </a:r>
            <a:r>
              <a:rPr altLang="en-US" dirty="0" smtClean="0">
                <a:solidFill>
                  <a:srgbClr val="7F7F7F"/>
                </a:solidFill>
                <a:ea typeface="新細明體" panose="02020500000000000000" pitchFamily="18" charset="-120"/>
              </a:rPr>
              <a:t>「路過、忽略」</a:t>
            </a:r>
            <a:r>
              <a:rPr lang="en-US" altLang="zh-TW" dirty="0" smtClean="0">
                <a:solidFill>
                  <a:srgbClr val="7F7F7F"/>
                </a:solidFill>
                <a:ea typeface="新細明體" panose="02020500000000000000" pitchFamily="18" charset="-120"/>
              </a:rPr>
              <a:t>-</a:t>
            </a:r>
            <a:r>
              <a:rPr altLang="en-US" dirty="0" smtClean="0">
                <a:solidFill>
                  <a:srgbClr val="7F7F7F"/>
                </a:solidFill>
                <a:ea typeface="新細明體" panose="02020500000000000000" pitchFamily="18" charset="-120"/>
              </a:rPr>
              <a:t> 「親近、找到」</a:t>
            </a:r>
            <a:endParaRPr dirty="0" smtClean="0">
              <a:solidFill>
                <a:srgbClr val="7F7F7F"/>
              </a:solidFill>
              <a:ea typeface="新細明體" panose="02020500000000000000" pitchFamily="18" charset="-120"/>
            </a:endParaRPr>
          </a:p>
          <a:p>
            <a:pPr marL="285750" lvl="1" indent="-285750" eaLnBrk="1" hangingPunct="1">
              <a:buFont typeface="Wingdings" panose="05000000000000000000" pitchFamily="2" charset="2"/>
              <a:buChar char="p"/>
              <a:defRPr/>
            </a:pPr>
            <a:r>
              <a:rPr altLang="en-US" sz="1600" dirty="0" smtClean="0">
                <a:solidFill>
                  <a:srgbClr val="7F7F7F"/>
                </a:solidFill>
                <a:ea typeface="新細明體" panose="02020500000000000000" pitchFamily="18" charset="-120"/>
              </a:rPr>
              <a:t>說故事</a:t>
            </a:r>
            <a:r>
              <a:rPr sz="1600" dirty="0" smtClean="0">
                <a:solidFill>
                  <a:srgbClr val="7F7F7F"/>
                </a:solidFill>
                <a:ea typeface="新細明體" panose="02020500000000000000" pitchFamily="18" charset="-120"/>
              </a:rPr>
              <a:t> ：</a:t>
            </a:r>
            <a:r>
              <a:rPr altLang="en-US" sz="1600" dirty="0" smtClean="0">
                <a:solidFill>
                  <a:srgbClr val="7F7F7F"/>
                </a:solidFill>
                <a:ea typeface="新細明體" panose="02020500000000000000" pitchFamily="18" charset="-120"/>
              </a:rPr>
              <a:t>幫助社區把故事說出來</a:t>
            </a:r>
            <a:r>
              <a:rPr sz="1600" dirty="0" smtClean="0">
                <a:solidFill>
                  <a:srgbClr val="7F7F7F"/>
                </a:solidFill>
                <a:ea typeface="新細明體" panose="02020500000000000000" pitchFamily="18" charset="-120"/>
              </a:rPr>
              <a:t>。</a:t>
            </a:r>
            <a:endParaRPr lang="en-US" altLang="zh-TW" sz="1600" dirty="0">
              <a:solidFill>
                <a:srgbClr val="7F7F7F"/>
              </a:solidFill>
              <a:ea typeface="新細明體" panose="02020500000000000000" pitchFamily="18" charset="-120"/>
            </a:endParaRPr>
          </a:p>
          <a:p>
            <a:pPr marL="285750" lvl="1" indent="-285750" eaLnBrk="1" hangingPunct="1">
              <a:buFont typeface="Wingdings" panose="05000000000000000000" pitchFamily="2" charset="2"/>
              <a:buChar char="p"/>
              <a:defRPr/>
            </a:pPr>
            <a:r>
              <a:rPr altLang="en-US" sz="1600" dirty="0" smtClean="0">
                <a:solidFill>
                  <a:srgbClr val="7F7F7F"/>
                </a:solidFill>
                <a:ea typeface="新細明體" panose="02020500000000000000" pitchFamily="18" charset="-120"/>
              </a:rPr>
              <a:t>寫故事</a:t>
            </a:r>
            <a:r>
              <a:rPr sz="1600" dirty="0" smtClean="0">
                <a:solidFill>
                  <a:srgbClr val="7F7F7F"/>
                </a:solidFill>
                <a:ea typeface="新細明體" panose="02020500000000000000" pitchFamily="18" charset="-120"/>
              </a:rPr>
              <a:t>：</a:t>
            </a:r>
            <a:r>
              <a:rPr altLang="en-US" sz="1600" dirty="0" smtClean="0">
                <a:solidFill>
                  <a:srgbClr val="7F7F7F"/>
                </a:solidFill>
                <a:ea typeface="新細明體" panose="02020500000000000000" pitchFamily="18" charset="-120"/>
              </a:rPr>
              <a:t>進入社區創造故事</a:t>
            </a:r>
            <a:r>
              <a:rPr sz="1600" dirty="0" smtClean="0">
                <a:solidFill>
                  <a:srgbClr val="7F7F7F"/>
                </a:solidFill>
                <a:ea typeface="新細明體" panose="02020500000000000000" pitchFamily="18" charset="-120"/>
              </a:rPr>
              <a:t>。</a:t>
            </a:r>
            <a:endParaRPr lang="en-US" sz="1600" dirty="0">
              <a:solidFill>
                <a:srgbClr val="7F7F7F"/>
              </a:solidFill>
              <a:ea typeface="新細明體" panose="02020500000000000000" pitchFamily="18" charset="-120"/>
            </a:endParaRPr>
          </a:p>
          <a:p>
            <a:pPr marL="285750" lvl="1" indent="-285750" eaLnBrk="1" hangingPunct="1">
              <a:buFont typeface="Wingdings" panose="05000000000000000000" pitchFamily="2" charset="2"/>
              <a:buChar char="p"/>
              <a:defRPr/>
            </a:pPr>
            <a:r>
              <a:rPr lang="en-US" sz="1600" dirty="0">
                <a:solidFill>
                  <a:srgbClr val="7F7F7F"/>
                </a:solidFill>
                <a:ea typeface="新細明體" panose="02020500000000000000" pitchFamily="18" charset="-120"/>
              </a:rPr>
              <a:t>The birth of “</a:t>
            </a:r>
            <a:r>
              <a:rPr lang="en-US" sz="1600" b="1" dirty="0" err="1">
                <a:solidFill>
                  <a:srgbClr val="7F7F7F"/>
                </a:solidFill>
                <a:ea typeface="新細明體" panose="02020500000000000000" pitchFamily="18" charset="-120"/>
              </a:rPr>
              <a:t>Southpost</a:t>
            </a:r>
            <a:r>
              <a:rPr lang="en-US" sz="1600" dirty="0" smtClean="0">
                <a:solidFill>
                  <a:srgbClr val="7F7F7F"/>
                </a:solidFill>
                <a:ea typeface="新細明體" panose="02020500000000000000" pitchFamily="18" charset="-120"/>
              </a:rPr>
              <a:t>”(</a:t>
            </a:r>
            <a:r>
              <a:rPr altLang="en-US" sz="1600" dirty="0" smtClean="0">
                <a:solidFill>
                  <a:srgbClr val="7F7F7F"/>
                </a:solidFill>
                <a:ea typeface="新細明體" panose="02020500000000000000" pitchFamily="18" charset="-120"/>
              </a:rPr>
              <a:t>進駐</a:t>
            </a:r>
            <a:r>
              <a:rPr lang="en-US" altLang="zh-TW" sz="1600" dirty="0" smtClean="0">
                <a:solidFill>
                  <a:srgbClr val="7F7F7F"/>
                </a:solidFill>
                <a:ea typeface="新細明體" panose="02020500000000000000" pitchFamily="18" charset="-120"/>
              </a:rPr>
              <a:t>)</a:t>
            </a:r>
            <a:r>
              <a:rPr altLang="en-US" sz="1600" dirty="0" smtClean="0">
                <a:solidFill>
                  <a:srgbClr val="7F7F7F"/>
                </a:solidFill>
                <a:ea typeface="新細明體" panose="02020500000000000000" pitchFamily="18" charset="-120"/>
              </a:rPr>
              <a:t> </a:t>
            </a:r>
            <a:r>
              <a:rPr lang="en-US" altLang="zh-TW" sz="1600" dirty="0">
                <a:solidFill>
                  <a:srgbClr val="7F7F7F"/>
                </a:solidFill>
                <a:ea typeface="新細明體" panose="02020500000000000000" pitchFamily="18" charset="-120"/>
              </a:rPr>
              <a:t>and “</a:t>
            </a:r>
            <a:r>
              <a:rPr lang="en-US" altLang="zh-TW" sz="1600" b="1" dirty="0" err="1">
                <a:solidFill>
                  <a:srgbClr val="7F7F7F"/>
                </a:solidFill>
                <a:ea typeface="新細明體" panose="02020500000000000000" pitchFamily="18" charset="-120"/>
              </a:rPr>
              <a:t>Southtalk</a:t>
            </a:r>
            <a:r>
              <a:rPr lang="en-US" altLang="zh-TW" sz="1600" dirty="0" smtClean="0">
                <a:solidFill>
                  <a:srgbClr val="7F7F7F"/>
                </a:solidFill>
                <a:ea typeface="新細明體" panose="02020500000000000000" pitchFamily="18" charset="-120"/>
              </a:rPr>
              <a:t>”(</a:t>
            </a:r>
            <a:r>
              <a:rPr altLang="en-US" sz="1600" dirty="0" smtClean="0">
                <a:solidFill>
                  <a:srgbClr val="7F7F7F"/>
                </a:solidFill>
                <a:ea typeface="新細明體" panose="02020500000000000000" pitchFamily="18" charset="-120"/>
              </a:rPr>
              <a:t>談論</a:t>
            </a:r>
            <a:r>
              <a:rPr lang="en-US" altLang="zh-TW" sz="1600" dirty="0" smtClean="0">
                <a:solidFill>
                  <a:srgbClr val="7F7F7F"/>
                </a:solidFill>
                <a:ea typeface="新細明體" panose="02020500000000000000" pitchFamily="18" charset="-120"/>
              </a:rPr>
              <a:t>)</a:t>
            </a:r>
            <a:endParaRPr sz="1600" dirty="0" smtClean="0">
              <a:solidFill>
                <a:srgbClr val="7F7F7F"/>
              </a:solidFill>
              <a:ea typeface="新細明體" panose="02020500000000000000" pitchFamily="18" charset="-120"/>
            </a:endParaRPr>
          </a:p>
          <a:p>
            <a:pPr eaLnBrk="1" fontAlgn="auto" hangingPunct="1">
              <a:defRPr/>
            </a:pPr>
            <a:endParaRPr dirty="0">
              <a:latin typeface="Microsoft JhengHei UI" panose="020B0604030504040204" pitchFamily="34" charset="-120"/>
              <a:ea typeface="Microsoft JhengHei UI" panose="020B0604030504040204" pitchFamily="34" charset="-120"/>
            </a:endParaRPr>
          </a:p>
          <a:p>
            <a:pPr eaLnBrk="1" fontAlgn="auto" hangingPunct="1">
              <a:defRPr/>
            </a:pPr>
            <a:endParaRPr dirty="0">
              <a:latin typeface="Microsoft JhengHei UI" panose="020B0604030504040204" pitchFamily="34" charset="-120"/>
              <a:ea typeface="Microsoft JhengHei UI" panose="020B0604030504040204" pitchFamily="34" charset="-120"/>
            </a:endParaRPr>
          </a:p>
        </p:txBody>
      </p:sp>
      <p:pic>
        <p:nvPicPr>
          <p:cNvPr id="15364"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85025" y="4127500"/>
            <a:ext cx="1719263"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圖片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48738" y="4137025"/>
            <a:ext cx="1722437"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圖片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5813" y="1825625"/>
            <a:ext cx="3535362"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與社區</a:t>
            </a:r>
            <a:r>
              <a:rPr altLang="zh-TW" smtClean="0">
                <a:latin typeface="Microsoft JhengHei UI" panose="020B0604030504040204" pitchFamily="34" charset="-120"/>
                <a:ea typeface="Microsoft JhengHei UI" panose="020B0604030504040204" pitchFamily="34" charset="-120"/>
              </a:rPr>
              <a:t>共同合作</a:t>
            </a:r>
          </a:p>
        </p:txBody>
      </p:sp>
      <p:sp>
        <p:nvSpPr>
          <p:cNvPr id="3" name="內容版面配置區 2"/>
          <p:cNvSpPr>
            <a:spLocks noGrp="1"/>
          </p:cNvSpPr>
          <p:nvPr>
            <p:ph idx="1"/>
          </p:nvPr>
        </p:nvSpPr>
        <p:spPr>
          <a:xfrm>
            <a:off x="604838" y="1471061"/>
            <a:ext cx="4167188" cy="4351338"/>
          </a:xfrm>
        </p:spPr>
        <p:txBody>
          <a:bodyPr rtlCol="0">
            <a:noAutofit/>
          </a:bodyPr>
          <a:lstStyle/>
          <a:p>
            <a:pPr eaLnBrk="1" hangingPunct="1">
              <a:defRPr/>
            </a:pPr>
            <a:r>
              <a:rPr lang="zh-TW" altLang="en-US" dirty="0">
                <a:solidFill>
                  <a:srgbClr val="7F7F7F"/>
                </a:solidFill>
                <a:ea typeface="新細明體" panose="02020500000000000000" pitchFamily="18" charset="-120"/>
              </a:rPr>
              <a:t>師生的創意實踐</a:t>
            </a:r>
            <a:r>
              <a:rPr lang="en-US" altLang="zh-TW" dirty="0">
                <a:solidFill>
                  <a:srgbClr val="7F7F7F"/>
                </a:solidFill>
                <a:ea typeface="新細明體" panose="02020500000000000000" pitchFamily="18" charset="-120"/>
              </a:rPr>
              <a:t>+</a:t>
            </a:r>
            <a:r>
              <a:rPr lang="zh-TW" altLang="en-US" dirty="0">
                <a:solidFill>
                  <a:srgbClr val="7F7F7F"/>
                </a:solidFill>
                <a:ea typeface="新細明體" panose="02020500000000000000" pitchFamily="18" charset="-120"/>
              </a:rPr>
              <a:t>踏實的社區興業</a:t>
            </a:r>
          </a:p>
          <a:p>
            <a:pPr eaLnBrk="1" hangingPunct="1">
              <a:defRPr/>
            </a:pPr>
            <a:r>
              <a:rPr dirty="0" smtClean="0">
                <a:solidFill>
                  <a:srgbClr val="7F7F7F"/>
                </a:solidFill>
                <a:ea typeface="新細明體" panose="02020500000000000000" pitchFamily="18" charset="-120"/>
              </a:rPr>
              <a:t>與</a:t>
            </a:r>
            <a:r>
              <a:rPr altLang="en-US" dirty="0" smtClean="0">
                <a:solidFill>
                  <a:srgbClr val="7F7F7F"/>
                </a:solidFill>
                <a:ea typeface="新細明體" panose="02020500000000000000" pitchFamily="18" charset="-120"/>
              </a:rPr>
              <a:t>社區發展協會合作</a:t>
            </a:r>
            <a:r>
              <a:rPr altLang="en-US" dirty="0">
                <a:solidFill>
                  <a:srgbClr val="7F7F7F"/>
                </a:solidFill>
                <a:ea typeface="新細明體" panose="02020500000000000000" pitchFamily="18" charset="-120"/>
              </a:rPr>
              <a:t>，</a:t>
            </a:r>
            <a:r>
              <a:rPr altLang="en-US" dirty="0" smtClean="0">
                <a:solidFill>
                  <a:srgbClr val="7F7F7F"/>
                </a:solidFill>
                <a:ea typeface="新細明體" panose="02020500000000000000" pitchFamily="18" charset="-120"/>
              </a:rPr>
              <a:t>將藝文與實作人力導入社區</a:t>
            </a:r>
            <a:r>
              <a:rPr lang="zh-TW" altLang="en-US" dirty="0" smtClean="0">
                <a:solidFill>
                  <a:srgbClr val="7F7F7F"/>
                </a:solidFill>
                <a:ea typeface="新細明體" panose="02020500000000000000" pitchFamily="18" charset="-120"/>
              </a:rPr>
              <a:t> </a:t>
            </a:r>
            <a:r>
              <a:rPr lang="en-US" altLang="zh-TW" dirty="0" smtClean="0">
                <a:solidFill>
                  <a:srgbClr val="7F7F7F"/>
                </a:solidFill>
                <a:ea typeface="新細明體" panose="02020500000000000000" pitchFamily="18" charset="-120"/>
              </a:rPr>
              <a:t>(</a:t>
            </a:r>
            <a:r>
              <a:rPr lang="zh-TW" altLang="en-US" dirty="0" smtClean="0">
                <a:solidFill>
                  <a:srgbClr val="7F7F7F"/>
                </a:solidFill>
                <a:ea typeface="新細明體" panose="02020500000000000000" pitchFamily="18" charset="-120"/>
              </a:rPr>
              <a:t>課程</a:t>
            </a:r>
            <a:r>
              <a:rPr lang="zh-TW" altLang="en-US" dirty="0" smtClean="0">
                <a:solidFill>
                  <a:srgbClr val="7F7F7F"/>
                </a:solidFill>
                <a:ea typeface="新細明體" panose="02020500000000000000" pitchFamily="18" charset="-120"/>
              </a:rPr>
              <a:t>：</a:t>
            </a:r>
            <a:r>
              <a:rPr lang="zh-TW" altLang="en-US" dirty="0" smtClean="0">
                <a:solidFill>
                  <a:srgbClr val="7F7F7F"/>
                </a:solidFill>
                <a:latin typeface="Microsoft JhengHei UI" panose="020B0604030504040204" pitchFamily="34" charset="-120"/>
                <a:ea typeface="Microsoft JhengHei UI" panose="020B0604030504040204" pitchFamily="34" charset="-120"/>
              </a:rPr>
              <a:t>「社區興業與創意實踐</a:t>
            </a:r>
            <a:r>
              <a:rPr lang="zh-TW" altLang="en-US" dirty="0" smtClean="0">
                <a:solidFill>
                  <a:srgbClr val="7F7F7F"/>
                </a:solidFill>
                <a:latin typeface="Microsoft JhengHei UI" panose="020B0604030504040204" pitchFamily="34" charset="-120"/>
                <a:ea typeface="Microsoft JhengHei UI" panose="020B0604030504040204" pitchFamily="34" charset="-120"/>
              </a:rPr>
              <a:t>」</a:t>
            </a:r>
            <a:r>
              <a:rPr lang="en-US" altLang="zh-TW" dirty="0" smtClean="0">
                <a:solidFill>
                  <a:srgbClr val="7F7F7F"/>
                </a:solidFill>
                <a:latin typeface="Microsoft JhengHei UI" panose="020B0604030504040204" pitchFamily="34" charset="-120"/>
                <a:ea typeface="Microsoft JhengHei UI" panose="020B0604030504040204" pitchFamily="34" charset="-120"/>
              </a:rPr>
              <a:t>)</a:t>
            </a:r>
            <a:endParaRPr lang="en-US" altLang="zh-TW" dirty="0" smtClean="0">
              <a:solidFill>
                <a:srgbClr val="7F7F7F"/>
              </a:solidFill>
              <a:ea typeface="新細明體" panose="02020500000000000000" pitchFamily="18" charset="-120"/>
            </a:endParaRPr>
          </a:p>
          <a:p>
            <a:pPr marL="285750" indent="-285750" eaLnBrk="1" hangingPunct="1">
              <a:buFont typeface="Wingdings" panose="05000000000000000000" pitchFamily="2" charset="2"/>
              <a:buChar char=""/>
              <a:defRPr/>
            </a:pPr>
            <a:r>
              <a:rPr altLang="en-US" dirty="0" smtClean="0">
                <a:solidFill>
                  <a:srgbClr val="7F7F7F"/>
                </a:solidFill>
                <a:ea typeface="新細明體" panose="02020500000000000000" pitchFamily="18" charset="-120"/>
              </a:rPr>
              <a:t>社區節點設計與設置</a:t>
            </a:r>
            <a:endParaRPr lang="en-US" altLang="zh-TW" dirty="0">
              <a:solidFill>
                <a:srgbClr val="7F7F7F"/>
              </a:solidFill>
              <a:ea typeface="新細明體" panose="02020500000000000000" pitchFamily="18" charset="-120"/>
            </a:endParaRPr>
          </a:p>
          <a:p>
            <a:pPr marL="285750" indent="-285750" eaLnBrk="1" hangingPunct="1">
              <a:buFont typeface="Wingdings" panose="05000000000000000000" pitchFamily="2" charset="2"/>
              <a:buChar char=""/>
              <a:defRPr/>
            </a:pPr>
            <a:r>
              <a:rPr altLang="en-US" dirty="0" smtClean="0">
                <a:solidFill>
                  <a:srgbClr val="7F7F7F"/>
                </a:solidFill>
                <a:ea typeface="新細明體" panose="02020500000000000000" pitchFamily="18" charset="-120"/>
              </a:rPr>
              <a:t>服務設計</a:t>
            </a:r>
            <a:r>
              <a:rPr lang="en-US" altLang="en-US" dirty="0">
                <a:solidFill>
                  <a:srgbClr val="7F7F7F"/>
                </a:solidFill>
                <a:ea typeface="新細明體" panose="02020500000000000000" pitchFamily="18" charset="-120"/>
              </a:rPr>
              <a:t>(</a:t>
            </a:r>
            <a:r>
              <a:rPr altLang="en-US" dirty="0">
                <a:solidFill>
                  <a:srgbClr val="7F7F7F"/>
                </a:solidFill>
                <a:ea typeface="新細明體" panose="02020500000000000000" pitchFamily="18" charset="-120"/>
              </a:rPr>
              <a:t>社區</a:t>
            </a:r>
            <a:r>
              <a:rPr altLang="en-US" dirty="0" smtClean="0">
                <a:solidFill>
                  <a:srgbClr val="7F7F7F"/>
                </a:solidFill>
                <a:ea typeface="新細明體" panose="02020500000000000000" pitchFamily="18" charset="-120"/>
              </a:rPr>
              <a:t>經濟、方案</a:t>
            </a:r>
            <a:r>
              <a:rPr altLang="en-US" dirty="0">
                <a:solidFill>
                  <a:srgbClr val="7F7F7F"/>
                </a:solidFill>
                <a:ea typeface="新細明體" panose="02020500000000000000" pitchFamily="18" charset="-120"/>
              </a:rPr>
              <a:t>規劃</a:t>
            </a:r>
            <a:r>
              <a:rPr lang="en-US" altLang="zh-TW" dirty="0">
                <a:solidFill>
                  <a:srgbClr val="7F7F7F"/>
                </a:solidFill>
                <a:ea typeface="新細明體" panose="02020500000000000000" pitchFamily="18" charset="-120"/>
              </a:rPr>
              <a:t>)</a:t>
            </a:r>
          </a:p>
          <a:p>
            <a:pPr marL="285750" indent="-285750" eaLnBrk="1" hangingPunct="1">
              <a:buFont typeface="Wingdings" panose="05000000000000000000" pitchFamily="2" charset="2"/>
              <a:buChar char=""/>
              <a:defRPr/>
            </a:pPr>
            <a:r>
              <a:rPr altLang="en-US" dirty="0" smtClean="0">
                <a:solidFill>
                  <a:srgbClr val="7F7F7F"/>
                </a:solidFill>
                <a:ea typeface="新細明體" panose="02020500000000000000" pitchFamily="18" charset="-120"/>
              </a:rPr>
              <a:t>深度文化觀光</a:t>
            </a:r>
            <a:r>
              <a:rPr lang="en-US" altLang="zh-TW" dirty="0" smtClean="0">
                <a:solidFill>
                  <a:srgbClr val="7F7F7F"/>
                </a:solidFill>
                <a:ea typeface="新細明體" panose="02020500000000000000" pitchFamily="18" charset="-120"/>
              </a:rPr>
              <a:t>+</a:t>
            </a:r>
            <a:r>
              <a:rPr altLang="en-US" dirty="0" smtClean="0">
                <a:solidFill>
                  <a:srgbClr val="7F7F7F"/>
                </a:solidFill>
                <a:ea typeface="新細明體" panose="02020500000000000000" pitchFamily="18" charset="-120"/>
              </a:rPr>
              <a:t>生態旅遊</a:t>
            </a:r>
            <a:endParaRPr lang="en-US" altLang="zh-TW" dirty="0">
              <a:solidFill>
                <a:srgbClr val="7F7F7F"/>
              </a:solidFill>
              <a:ea typeface="新細明體" panose="02020500000000000000" pitchFamily="18" charset="-120"/>
            </a:endParaRPr>
          </a:p>
          <a:p>
            <a:pPr marL="285750" indent="-285750" eaLnBrk="1" hangingPunct="1">
              <a:buFont typeface="Wingdings" panose="05000000000000000000" pitchFamily="2" charset="2"/>
              <a:buChar char=""/>
              <a:defRPr/>
            </a:pPr>
            <a:r>
              <a:rPr altLang="en-US" dirty="0" smtClean="0">
                <a:solidFill>
                  <a:srgbClr val="7F7F7F"/>
                </a:solidFill>
                <a:ea typeface="新細明體" panose="02020500000000000000" pitchFamily="18" charset="-120"/>
              </a:rPr>
              <a:t>藝術陪伴</a:t>
            </a:r>
            <a:endParaRPr lang="en-US" altLang="zh-TW" dirty="0">
              <a:solidFill>
                <a:srgbClr val="7F7F7F"/>
              </a:solidFill>
              <a:ea typeface="新細明體" panose="02020500000000000000" pitchFamily="18" charset="-120"/>
            </a:endParaRPr>
          </a:p>
          <a:p>
            <a:pPr marL="285750" indent="-285750" eaLnBrk="1" hangingPunct="1">
              <a:buFont typeface="Wingdings" panose="05000000000000000000" pitchFamily="2" charset="2"/>
              <a:buChar char=""/>
              <a:defRPr/>
            </a:pPr>
            <a:r>
              <a:rPr altLang="en-US" dirty="0" smtClean="0">
                <a:solidFill>
                  <a:srgbClr val="7F7F7F"/>
                </a:solidFill>
                <a:ea typeface="新細明體" panose="02020500000000000000" pitchFamily="18" charset="-120"/>
              </a:rPr>
              <a:t>社區文創</a:t>
            </a:r>
            <a:r>
              <a:rPr dirty="0" smtClean="0">
                <a:solidFill>
                  <a:srgbClr val="7F7F7F"/>
                </a:solidFill>
                <a:ea typeface="新細明體" panose="02020500000000000000" pitchFamily="18" charset="-120"/>
              </a:rPr>
              <a:t> </a:t>
            </a:r>
            <a:endParaRPr lang="en-US" dirty="0" smtClean="0">
              <a:solidFill>
                <a:srgbClr val="7F7F7F"/>
              </a:solidFill>
              <a:ea typeface="新細明體" panose="02020500000000000000" pitchFamily="18" charset="-120"/>
            </a:endParaRPr>
          </a:p>
          <a:p>
            <a:pPr marL="285750" indent="-285750" eaLnBrk="1" hangingPunct="1">
              <a:buFont typeface="Wingdings" panose="05000000000000000000" pitchFamily="2" charset="2"/>
              <a:buChar char=""/>
              <a:defRPr/>
            </a:pPr>
            <a:r>
              <a:rPr lang="zh-TW" altLang="en-US" dirty="0" smtClean="0">
                <a:solidFill>
                  <a:srgbClr val="7F7F7F"/>
                </a:solidFill>
                <a:ea typeface="新細明體" panose="02020500000000000000" pitchFamily="18" charset="-120"/>
              </a:rPr>
              <a:t>集合</a:t>
            </a:r>
            <a:r>
              <a:rPr lang="zh-TW" altLang="en-US" dirty="0">
                <a:solidFill>
                  <a:srgbClr val="7F7F7F"/>
                </a:solidFill>
                <a:ea typeface="新細明體" panose="02020500000000000000" pitchFamily="18" charset="-120"/>
              </a:rPr>
              <a:t>式</a:t>
            </a:r>
            <a:r>
              <a:rPr lang="zh-TW" altLang="en-US" dirty="0" smtClean="0">
                <a:solidFill>
                  <a:srgbClr val="7F7F7F"/>
                </a:solidFill>
                <a:ea typeface="新細明體" panose="02020500000000000000" pitchFamily="18" charset="-120"/>
              </a:rPr>
              <a:t>展演</a:t>
            </a:r>
            <a:endParaRPr lang="en-US" altLang="zh-TW" dirty="0" smtClean="0">
              <a:solidFill>
                <a:srgbClr val="7F7F7F"/>
              </a:solidFill>
              <a:ea typeface="新細明體" panose="02020500000000000000" pitchFamily="18" charset="-120"/>
            </a:endParaRPr>
          </a:p>
        </p:txBody>
      </p:sp>
      <p:pic>
        <p:nvPicPr>
          <p:cNvPr id="16388"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27675" y="1635125"/>
            <a:ext cx="3036888"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圖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42350" y="1652588"/>
            <a:ext cx="3022600" cy="427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社區節點設計與設置</a:t>
            </a:r>
            <a:r>
              <a:rPr lang="en-US" altLang="zh-TW" smtClean="0">
                <a:latin typeface="Microsoft JhengHei UI" panose="020B0604030504040204" pitchFamily="34" charset="-120"/>
                <a:ea typeface="Microsoft JhengHei UI" panose="020B0604030504040204" pitchFamily="34" charset="-120"/>
              </a:rPr>
              <a:t>(</a:t>
            </a:r>
            <a:r>
              <a:rPr altLang="en-US" smtClean="0">
                <a:latin typeface="Microsoft JhengHei UI" panose="020B0604030504040204" pitchFamily="34" charset="-120"/>
                <a:ea typeface="Microsoft JhengHei UI" panose="020B0604030504040204" pitchFamily="34" charset="-120"/>
              </a:rPr>
              <a:t>一</a:t>
            </a:r>
            <a:r>
              <a:rPr lang="en-US" altLang="zh-TW" smtClean="0">
                <a:latin typeface="Microsoft JhengHei UI" panose="020B0604030504040204" pitchFamily="34" charset="-120"/>
                <a:ea typeface="Microsoft JhengHei UI" panose="020B0604030504040204" pitchFamily="34" charset="-120"/>
              </a:rPr>
              <a:t>)</a:t>
            </a:r>
            <a:endParaRPr altLang="en-US" smtClean="0">
              <a:ea typeface="新細明體" panose="02020500000000000000" pitchFamily="18" charset="-120"/>
            </a:endParaRPr>
          </a:p>
        </p:txBody>
      </p:sp>
      <p:sp>
        <p:nvSpPr>
          <p:cNvPr id="17411" name="內容版面配置區 2"/>
          <p:cNvSpPr>
            <a:spLocks noGrp="1"/>
          </p:cNvSpPr>
          <p:nvPr>
            <p:ph idx="1"/>
          </p:nvPr>
        </p:nvSpPr>
        <p:spPr>
          <a:xfrm>
            <a:off x="838200" y="1825625"/>
            <a:ext cx="3248025" cy="4351338"/>
          </a:xfrm>
        </p:spPr>
        <p:txBody>
          <a:bodyPr>
            <a:normAutofit/>
          </a:bodyPr>
          <a:lstStyle/>
          <a:p>
            <a:pPr eaLnBrk="1" hangingPunct="1"/>
            <a:r>
              <a:rPr altLang="en-US" dirty="0" smtClean="0">
                <a:solidFill>
                  <a:srgbClr val="7F7F7F"/>
                </a:solidFill>
                <a:ea typeface="新細明體" panose="02020500000000000000" pitchFamily="18" charset="-120"/>
              </a:rPr>
              <a:t>閒置場地利用：展演空間設置</a:t>
            </a:r>
            <a:endParaRPr lang="en-US" altLang="zh-TW" dirty="0" smtClean="0">
              <a:solidFill>
                <a:srgbClr val="7F7F7F"/>
              </a:solidFill>
              <a:ea typeface="新細明體" panose="02020500000000000000" pitchFamily="18" charset="-120"/>
            </a:endParaRPr>
          </a:p>
          <a:p>
            <a:pPr eaLnBrk="1" hangingPunct="1"/>
            <a:r>
              <a:rPr altLang="en-US" dirty="0" smtClean="0">
                <a:solidFill>
                  <a:srgbClr val="7F7F7F"/>
                </a:solidFill>
                <a:ea typeface="新細明體" panose="02020500000000000000" pitchFamily="18" charset="-120"/>
              </a:rPr>
              <a:t>「陸拾陸小客廳」</a:t>
            </a:r>
            <a:r>
              <a:rPr lang="en-US" altLang="zh-TW" dirty="0" err="1" smtClean="0">
                <a:solidFill>
                  <a:srgbClr val="7F7F7F"/>
                </a:solidFill>
                <a:ea typeface="新細明體" panose="02020500000000000000" pitchFamily="18" charset="-120"/>
              </a:rPr>
              <a:t>Southpost</a:t>
            </a:r>
            <a:r>
              <a:rPr lang="en-US" altLang="zh-TW" dirty="0" smtClean="0">
                <a:solidFill>
                  <a:srgbClr val="7F7F7F"/>
                </a:solidFill>
                <a:ea typeface="新細明體" panose="02020500000000000000" pitchFamily="18" charset="-120"/>
              </a:rPr>
              <a:t> </a:t>
            </a:r>
            <a:endParaRPr altLang="en-US" dirty="0" smtClean="0">
              <a:solidFill>
                <a:srgbClr val="7F7F7F"/>
              </a:solidFill>
              <a:ea typeface="新細明體" panose="02020500000000000000" pitchFamily="18" charset="-120"/>
            </a:endParaRPr>
          </a:p>
        </p:txBody>
      </p:sp>
      <p:pic>
        <p:nvPicPr>
          <p:cNvPr id="17412" name="圖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31175" y="1825625"/>
            <a:ext cx="3228975"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圖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31175" y="4252913"/>
            <a:ext cx="3240088"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4" descr="https://scontent-a.xx.fbcdn.net/hphotos-xpa1/t31.0-8/10453095_1495280090704414_2260167049765493763_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6738" y="1905000"/>
            <a:ext cx="3643312"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8" descr="https://scontent-a.xx.fbcdn.net/hphotos-xap1/v/t1.0-9/10538616_743348135723353_1484584216158852464_n.jpg?oh=eb140653b37fc6e9a577aac07d295b8b&amp;oe=54D04E5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6738" y="4440238"/>
            <a:ext cx="3643312"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社區節點設計與設置</a:t>
            </a:r>
            <a:r>
              <a:rPr lang="en-US" altLang="zh-TW" smtClean="0">
                <a:latin typeface="Microsoft JhengHei UI" panose="020B0604030504040204" pitchFamily="34" charset="-120"/>
                <a:ea typeface="Microsoft JhengHei UI" panose="020B0604030504040204" pitchFamily="34" charset="-120"/>
              </a:rPr>
              <a:t>(</a:t>
            </a:r>
            <a:r>
              <a:rPr altLang="en-US" smtClean="0">
                <a:latin typeface="Microsoft JhengHei UI" panose="020B0604030504040204" pitchFamily="34" charset="-120"/>
                <a:ea typeface="Microsoft JhengHei UI" panose="020B0604030504040204" pitchFamily="34" charset="-120"/>
              </a:rPr>
              <a:t>二</a:t>
            </a:r>
            <a:r>
              <a:rPr lang="en-US" altLang="zh-TW" smtClean="0">
                <a:latin typeface="Microsoft JhengHei UI" panose="020B0604030504040204" pitchFamily="34" charset="-120"/>
                <a:ea typeface="Microsoft JhengHei UI" panose="020B0604030504040204" pitchFamily="34" charset="-120"/>
              </a:rPr>
              <a:t>)</a:t>
            </a:r>
            <a:endParaRPr altLang="en-US" smtClean="0">
              <a:ea typeface="新細明體" panose="02020500000000000000" pitchFamily="18" charset="-120"/>
            </a:endParaRPr>
          </a:p>
        </p:txBody>
      </p:sp>
      <p:sp>
        <p:nvSpPr>
          <p:cNvPr id="18435" name="內容版面配置區 2"/>
          <p:cNvSpPr>
            <a:spLocks noGrp="1"/>
          </p:cNvSpPr>
          <p:nvPr>
            <p:ph idx="1"/>
          </p:nvPr>
        </p:nvSpPr>
        <p:spPr>
          <a:xfrm>
            <a:off x="838200" y="1825625"/>
            <a:ext cx="3248025" cy="4351338"/>
          </a:xfrm>
        </p:spPr>
        <p:txBody>
          <a:bodyPr>
            <a:normAutofit/>
          </a:bodyPr>
          <a:lstStyle/>
          <a:p>
            <a:pPr eaLnBrk="1" hangingPunct="1"/>
            <a:r>
              <a:rPr altLang="en-US" dirty="0" smtClean="0">
                <a:solidFill>
                  <a:srgbClr val="7F7F7F"/>
                </a:solidFill>
                <a:ea typeface="新細明體" panose="02020500000000000000" pitchFamily="18" charset="-120"/>
              </a:rPr>
              <a:t>閒置場地利用：展演空間設置</a:t>
            </a:r>
            <a:endParaRPr lang="en-US" altLang="zh-TW" dirty="0" smtClean="0">
              <a:solidFill>
                <a:srgbClr val="7F7F7F"/>
              </a:solidFill>
              <a:ea typeface="新細明體" panose="02020500000000000000" pitchFamily="18" charset="-120"/>
            </a:endParaRPr>
          </a:p>
          <a:p>
            <a:pPr eaLnBrk="1" hangingPunct="1"/>
            <a:r>
              <a:rPr altLang="en-US" dirty="0" smtClean="0">
                <a:solidFill>
                  <a:srgbClr val="7F7F7F"/>
                </a:solidFill>
                <a:ea typeface="新細明體" panose="02020500000000000000" pitchFamily="18" charset="-120"/>
              </a:rPr>
              <a:t>「白房子」微展空間</a:t>
            </a:r>
          </a:p>
        </p:txBody>
      </p:sp>
      <p:pic>
        <p:nvPicPr>
          <p:cNvPr id="18436"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45338" y="4203700"/>
            <a:ext cx="4484687"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圖片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56450" y="1808163"/>
            <a:ext cx="4473575" cy="224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https://fbcdn-sphotos-c-a.akamaihd.net/hphotos-ak-xpa1/t31.0-8/10534199_10204635815237244_7656434387113179645_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1425" y="1825625"/>
            <a:ext cx="32019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2" descr="https://scontent-a.xx.fbcdn.net/hphotos-xap1/v/t1.0-9/10561791_1583224565238497_6778048066547918069_n.jpg?oh=e92e99e17ed836327f09ca9a20154c8d&amp;oe=54C31DC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1425" y="3827463"/>
            <a:ext cx="2716213"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服務設計</a:t>
            </a:r>
            <a:r>
              <a:rPr lang="en-US" altLang="zh-TW" smtClean="0">
                <a:latin typeface="Microsoft JhengHei UI" panose="020B0604030504040204" pitchFamily="34" charset="-120"/>
                <a:ea typeface="Microsoft JhengHei UI" panose="020B0604030504040204" pitchFamily="34" charset="-120"/>
              </a:rPr>
              <a:t>(</a:t>
            </a:r>
            <a:r>
              <a:rPr altLang="en-US" smtClean="0">
                <a:latin typeface="Microsoft JhengHei UI" panose="020B0604030504040204" pitchFamily="34" charset="-120"/>
                <a:ea typeface="Microsoft JhengHei UI" panose="020B0604030504040204" pitchFamily="34" charset="-120"/>
              </a:rPr>
              <a:t>社區經濟</a:t>
            </a:r>
            <a:r>
              <a:rPr lang="en-US" altLang="zh-TW" smtClean="0">
                <a:latin typeface="Microsoft JhengHei UI" panose="020B0604030504040204" pitchFamily="34" charset="-120"/>
                <a:ea typeface="Microsoft JhengHei UI" panose="020B0604030504040204" pitchFamily="34" charset="-120"/>
              </a:rPr>
              <a:t>)</a:t>
            </a:r>
          </a:p>
        </p:txBody>
      </p:sp>
      <p:sp>
        <p:nvSpPr>
          <p:cNvPr id="3" name="內容版面配置區 2"/>
          <p:cNvSpPr>
            <a:spLocks noGrp="1"/>
          </p:cNvSpPr>
          <p:nvPr>
            <p:ph idx="1"/>
          </p:nvPr>
        </p:nvSpPr>
        <p:spPr>
          <a:xfrm>
            <a:off x="838200" y="1825625"/>
            <a:ext cx="4167188" cy="4351338"/>
          </a:xfrm>
        </p:spPr>
        <p:txBody>
          <a:bodyPr rtlCol="0">
            <a:normAutofit/>
          </a:bodyPr>
          <a:lstStyle/>
          <a:p>
            <a:pPr eaLnBrk="1" hangingPunct="1">
              <a:defRPr/>
            </a:pPr>
            <a:r>
              <a:rPr altLang="en-US" dirty="0" smtClean="0">
                <a:solidFill>
                  <a:srgbClr val="7F7F7F"/>
                </a:solidFill>
                <a:ea typeface="新細明體" panose="02020500000000000000" pitchFamily="18" charset="-120"/>
              </a:rPr>
              <a:t>定目劇展演與社區行銷計畫</a:t>
            </a:r>
            <a:r>
              <a:rPr lang="en-US" altLang="zh-TW" dirty="0" smtClean="0">
                <a:solidFill>
                  <a:srgbClr val="7F7F7F"/>
                </a:solidFill>
                <a:ea typeface="新細明體" panose="02020500000000000000" pitchFamily="18" charset="-120"/>
              </a:rPr>
              <a:t>(</a:t>
            </a:r>
            <a:r>
              <a:rPr altLang="en-US" dirty="0" smtClean="0">
                <a:solidFill>
                  <a:srgbClr val="7F7F7F"/>
                </a:solidFill>
                <a:ea typeface="新細明體" panose="02020500000000000000" pitchFamily="18" charset="-120"/>
              </a:rPr>
              <a:t>觀光局</a:t>
            </a:r>
            <a:r>
              <a:rPr lang="en-US" altLang="zh-TW" dirty="0">
                <a:solidFill>
                  <a:srgbClr val="7F7F7F"/>
                </a:solidFill>
                <a:ea typeface="新細明體" panose="02020500000000000000" pitchFamily="18" charset="-120"/>
              </a:rPr>
              <a:t>)</a:t>
            </a:r>
          </a:p>
          <a:p>
            <a:pPr eaLnBrk="1" hangingPunct="1">
              <a:defRPr/>
            </a:pPr>
            <a:r>
              <a:rPr altLang="en-US" dirty="0" smtClean="0">
                <a:solidFill>
                  <a:srgbClr val="7F7F7F"/>
                </a:solidFill>
                <a:ea typeface="新細明體" panose="02020500000000000000" pitchFamily="18" charset="-120"/>
              </a:rPr>
              <a:t>商家服務空間改善計畫</a:t>
            </a:r>
            <a:r>
              <a:rPr lang="en-US" altLang="zh-TW" dirty="0" smtClean="0">
                <a:solidFill>
                  <a:srgbClr val="7F7F7F"/>
                </a:solidFill>
                <a:ea typeface="新細明體" panose="02020500000000000000" pitchFamily="18" charset="-120"/>
              </a:rPr>
              <a:t>(</a:t>
            </a:r>
            <a:r>
              <a:rPr altLang="en-US" dirty="0" smtClean="0">
                <a:solidFill>
                  <a:srgbClr val="7F7F7F"/>
                </a:solidFill>
                <a:ea typeface="新細明體" panose="02020500000000000000" pitchFamily="18" charset="-120"/>
              </a:rPr>
              <a:t>自辦</a:t>
            </a:r>
            <a:r>
              <a:rPr lang="en-US" altLang="zh-TW" dirty="0">
                <a:solidFill>
                  <a:srgbClr val="7F7F7F"/>
                </a:solidFill>
                <a:ea typeface="新細明體" panose="02020500000000000000" pitchFamily="18" charset="-120"/>
              </a:rPr>
              <a:t>)</a:t>
            </a:r>
          </a:p>
          <a:p>
            <a:pPr eaLnBrk="1" fontAlgn="auto" hangingPunct="1">
              <a:defRPr/>
            </a:pPr>
            <a:endParaRPr lang="en-US" altLang="zh-TW" dirty="0" smtClean="0">
              <a:latin typeface="Microsoft JhengHei UI" panose="020B0604030504040204" pitchFamily="34" charset="-120"/>
              <a:ea typeface="Microsoft JhengHei UI" panose="020B0604030504040204" pitchFamily="34" charset="-120"/>
            </a:endParaRPr>
          </a:p>
        </p:txBody>
      </p:sp>
      <p:pic>
        <p:nvPicPr>
          <p:cNvPr id="19460" name="圖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47984" y="3074987"/>
            <a:ext cx="2343603" cy="3312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4" descr="http://www.hi-song.tw-1.net/i36c/vip2k14/hi-song/hi-songxoops/uploads/tadgallery/2014_07_08/107_tour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0309" y="2042319"/>
            <a:ext cx="266065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C:\Users\Administrator\Desktop\松竹園\16016.jpg"/>
          <p:cNvPicPr>
            <a:picLocks noChangeAspect="1" noChangeArrowheads="1"/>
          </p:cNvPicPr>
          <p:nvPr/>
        </p:nvPicPr>
        <p:blipFill>
          <a:blip r:embed="rId4"/>
          <a:srcRect/>
          <a:stretch>
            <a:fillRect/>
          </a:stretch>
        </p:blipFill>
        <p:spPr bwMode="auto">
          <a:xfrm>
            <a:off x="8564562" y="4148846"/>
            <a:ext cx="3107531" cy="2226306"/>
          </a:xfrm>
          <a:prstGeom prst="rect">
            <a:avLst/>
          </a:prstGeom>
          <a:noFill/>
        </p:spPr>
      </p:pic>
      <p:pic>
        <p:nvPicPr>
          <p:cNvPr id="9" name="Picture 3" descr="C:\Users\Administrator\Desktop\松竹園\16014.jpg"/>
          <p:cNvPicPr>
            <a:picLocks noChangeAspect="1" noChangeArrowheads="1"/>
          </p:cNvPicPr>
          <p:nvPr/>
        </p:nvPicPr>
        <p:blipFill>
          <a:blip r:embed="rId5">
            <a:lum bright="10000" contrast="16000"/>
          </a:blip>
          <a:srcRect/>
          <a:stretch>
            <a:fillRect/>
          </a:stretch>
        </p:blipFill>
        <p:spPr bwMode="auto">
          <a:xfrm>
            <a:off x="9425943" y="2042319"/>
            <a:ext cx="2187607" cy="1643273"/>
          </a:xfrm>
          <a:prstGeom prst="rect">
            <a:avLst/>
          </a:prstGeom>
          <a:noFill/>
        </p:spPr>
      </p:pic>
      <p:pic>
        <p:nvPicPr>
          <p:cNvPr id="10" name="內容版面配置區 3"/>
          <p:cNvPicPr>
            <a:picLocks noGrp="1"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00309" y="4129502"/>
            <a:ext cx="1646810" cy="2245650"/>
          </a:xfrm>
          <a:prstGeom prst="rect">
            <a:avLst/>
          </a:prstGeo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604838" y="0"/>
            <a:ext cx="10748962" cy="1208088"/>
          </a:xfrm>
        </p:spPr>
        <p:txBody>
          <a:bodyPr/>
          <a:lstStyle/>
          <a:p>
            <a:pPr eaLnBrk="1" hangingPunct="1"/>
            <a:r>
              <a:rPr altLang="en-US" smtClean="0">
                <a:latin typeface="Microsoft JhengHei UI" panose="020B0604030504040204" pitchFamily="34" charset="-120"/>
                <a:ea typeface="Microsoft JhengHei UI" panose="020B0604030504040204" pitchFamily="34" charset="-120"/>
              </a:rPr>
              <a:t>服務設計</a:t>
            </a:r>
            <a:r>
              <a:rPr lang="en-US" altLang="zh-TW" smtClean="0">
                <a:latin typeface="Microsoft JhengHei UI" panose="020B0604030504040204" pitchFamily="34" charset="-120"/>
                <a:ea typeface="Microsoft JhengHei UI" panose="020B0604030504040204" pitchFamily="34" charset="-120"/>
              </a:rPr>
              <a:t>(</a:t>
            </a:r>
            <a:r>
              <a:rPr altLang="en-US" smtClean="0">
                <a:latin typeface="Microsoft JhengHei UI" panose="020B0604030504040204" pitchFamily="34" charset="-120"/>
                <a:ea typeface="Microsoft JhengHei UI" panose="020B0604030504040204" pitchFamily="34" charset="-120"/>
              </a:rPr>
              <a:t>方案規劃</a:t>
            </a:r>
            <a:r>
              <a:rPr lang="en-US" altLang="zh-TW" smtClean="0">
                <a:latin typeface="Microsoft JhengHei UI" panose="020B0604030504040204" pitchFamily="34" charset="-120"/>
                <a:ea typeface="Microsoft JhengHei UI" panose="020B0604030504040204" pitchFamily="34" charset="-120"/>
              </a:rPr>
              <a:t>)</a:t>
            </a:r>
          </a:p>
        </p:txBody>
      </p:sp>
      <p:sp>
        <p:nvSpPr>
          <p:cNvPr id="3" name="內容版面配置區 2"/>
          <p:cNvSpPr>
            <a:spLocks noGrp="1"/>
          </p:cNvSpPr>
          <p:nvPr>
            <p:ph idx="1"/>
          </p:nvPr>
        </p:nvSpPr>
        <p:spPr>
          <a:xfrm>
            <a:off x="809625" y="1843088"/>
            <a:ext cx="4167188" cy="4351337"/>
          </a:xfrm>
        </p:spPr>
        <p:txBody>
          <a:bodyPr rtlCol="0">
            <a:normAutofit/>
          </a:bodyPr>
          <a:lstStyle/>
          <a:p>
            <a:pPr eaLnBrk="1" hangingPunct="1">
              <a:defRPr/>
            </a:pPr>
            <a:r>
              <a:rPr altLang="en-US" dirty="0" smtClean="0">
                <a:solidFill>
                  <a:srgbClr val="7F7F7F"/>
                </a:solidFill>
                <a:ea typeface="新細明體" panose="02020500000000000000" pitchFamily="18" charset="-120"/>
              </a:rPr>
              <a:t>社區導覽指標系統</a:t>
            </a:r>
            <a:r>
              <a:rPr lang="zh-TW" altLang="en-US" dirty="0" smtClean="0">
                <a:solidFill>
                  <a:srgbClr val="7F7F7F"/>
                </a:solidFill>
                <a:ea typeface="新細明體" panose="02020500000000000000" pitchFamily="18" charset="-120"/>
              </a:rPr>
              <a:t> </a:t>
            </a:r>
            <a:r>
              <a:rPr lang="en-US" altLang="zh-TW" dirty="0" smtClean="0">
                <a:solidFill>
                  <a:srgbClr val="7F7F7F"/>
                </a:solidFill>
                <a:ea typeface="新細明體" panose="02020500000000000000" pitchFamily="18" charset="-120"/>
              </a:rPr>
              <a:t>(11/5</a:t>
            </a:r>
            <a:r>
              <a:rPr lang="zh-TW" altLang="en-US" dirty="0" smtClean="0">
                <a:solidFill>
                  <a:srgbClr val="7F7F7F"/>
                </a:solidFill>
                <a:ea typeface="新細明體" panose="02020500000000000000" pitchFamily="18" charset="-120"/>
              </a:rPr>
              <a:t>施工</a:t>
            </a:r>
            <a:r>
              <a:rPr lang="en-US" altLang="zh-TW" dirty="0" smtClean="0">
                <a:solidFill>
                  <a:srgbClr val="7F7F7F"/>
                </a:solidFill>
                <a:ea typeface="新細明體" panose="02020500000000000000" pitchFamily="18" charset="-120"/>
              </a:rPr>
              <a:t>)</a:t>
            </a:r>
            <a:endParaRPr lang="en-US" altLang="zh-TW" dirty="0">
              <a:solidFill>
                <a:srgbClr val="7F7F7F"/>
              </a:solidFill>
              <a:ea typeface="新細明體" panose="02020500000000000000" pitchFamily="18" charset="-120"/>
            </a:endParaRPr>
          </a:p>
          <a:p>
            <a:pPr eaLnBrk="1" hangingPunct="1">
              <a:defRPr/>
            </a:pPr>
            <a:r>
              <a:rPr altLang="en-US" dirty="0" smtClean="0">
                <a:solidFill>
                  <a:srgbClr val="7F7F7F"/>
                </a:solidFill>
                <a:ea typeface="新細明體" panose="02020500000000000000" pitchFamily="18" charset="-120"/>
              </a:rPr>
              <a:t>都發局社區環境改善計畫</a:t>
            </a:r>
            <a:r>
              <a:rPr lang="en-US" altLang="zh-TW" dirty="0" smtClean="0">
                <a:solidFill>
                  <a:srgbClr val="7F7F7F"/>
                </a:solidFill>
                <a:ea typeface="新細明體" panose="02020500000000000000" pitchFamily="18" charset="-120"/>
              </a:rPr>
              <a:t>(</a:t>
            </a:r>
            <a:r>
              <a:rPr lang="zh-TW" altLang="en-US" dirty="0" smtClean="0">
                <a:solidFill>
                  <a:srgbClr val="7F7F7F"/>
                </a:solidFill>
                <a:ea typeface="新細明體" panose="02020500000000000000" pitchFamily="18" charset="-120"/>
              </a:rPr>
              <a:t>已提計畫</a:t>
            </a:r>
            <a:r>
              <a:rPr lang="en-US" altLang="zh-TW" dirty="0" smtClean="0">
                <a:solidFill>
                  <a:srgbClr val="7F7F7F"/>
                </a:solidFill>
                <a:ea typeface="新細明體" panose="02020500000000000000" pitchFamily="18" charset="-120"/>
              </a:rPr>
              <a:t>)</a:t>
            </a:r>
            <a:endParaRPr lang="en-US" altLang="zh-TW" dirty="0">
              <a:solidFill>
                <a:srgbClr val="7F7F7F"/>
              </a:solidFill>
              <a:ea typeface="新細明體" panose="02020500000000000000" pitchFamily="18" charset="-120"/>
            </a:endParaRPr>
          </a:p>
          <a:p>
            <a:pPr eaLnBrk="1" fontAlgn="auto" hangingPunct="1">
              <a:defRPr/>
            </a:pPr>
            <a:endParaRPr lang="en-US" altLang="zh-TW" dirty="0" smtClean="0">
              <a:latin typeface="Microsoft JhengHei UI" panose="020B0604030504040204" pitchFamily="34" charset="-120"/>
              <a:ea typeface="Microsoft JhengHei UI" panose="020B0604030504040204" pitchFamily="34" charset="-120"/>
            </a:endParaRPr>
          </a:p>
        </p:txBody>
      </p:sp>
      <p:pic>
        <p:nvPicPr>
          <p:cNvPr id="20484" name="圖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56188" y="3779838"/>
            <a:ext cx="268922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圖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5388" y="1885950"/>
            <a:ext cx="2790825"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圖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91450" y="1885950"/>
            <a:ext cx="3935413"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圖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1450" y="3779838"/>
            <a:ext cx="4208463" cy="196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圖片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56188" y="5275263"/>
            <a:ext cx="22463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WelcomeDoc">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comeDoc" id="{E1E7EDF9-8B79-4E5D-B508-2301E35CD219}" vid="{4342E303-0389-44F2-B6F0-C13C203CC5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591</Words>
  <Application>Microsoft Office PowerPoint</Application>
  <PresentationFormat>寬螢幕</PresentationFormat>
  <Paragraphs>88</Paragraphs>
  <Slides>20</Slides>
  <Notes>2</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20</vt:i4>
      </vt:variant>
    </vt:vector>
  </HeadingPairs>
  <TitlesOfParts>
    <vt:vector size="28" baseType="lpstr">
      <vt:lpstr>Microsoft JhengHei UI</vt:lpstr>
      <vt:lpstr>新細明體</vt:lpstr>
      <vt:lpstr>Arial</vt:lpstr>
      <vt:lpstr>Calibri</vt:lpstr>
      <vt:lpstr>Segoe UI</vt:lpstr>
      <vt:lpstr>Segoe UI Light</vt:lpstr>
      <vt:lpstr>Wingdings</vt:lpstr>
      <vt:lpstr>WelcomeDoc</vt:lpstr>
      <vt:lpstr>社區興業作為藝術管理教育框架—哨船頭社區活化參與之個案探討</vt:lpstr>
      <vt:lpstr>哨船頭</vt:lpstr>
      <vt:lpstr>社區底蘊</vt:lpstr>
      <vt:lpstr>大學的社區參與</vt:lpstr>
      <vt:lpstr>與社區共同合作</vt:lpstr>
      <vt:lpstr>社區節點設計與設置(一)</vt:lpstr>
      <vt:lpstr>社區節點設計與設置(二)</vt:lpstr>
      <vt:lpstr>服務設計(社區經濟)</vt:lpstr>
      <vt:lpstr>服務設計(方案規劃)</vt:lpstr>
      <vt:lpstr>深度文化觀光+生態旅遊</vt:lpstr>
      <vt:lpstr>藝術陪伴</vt:lpstr>
      <vt:lpstr>社區文創</vt:lpstr>
      <vt:lpstr>集合式展演-「小西灣藝穗」</vt:lpstr>
      <vt:lpstr>從大學到社區、從實踐到興業</vt:lpstr>
      <vt:lpstr>課程操作</vt:lpstr>
      <vt:lpstr>預期效益</vt:lpstr>
      <vt:lpstr>學生興業</vt:lpstr>
      <vt:lpstr>腳印</vt:lpstr>
      <vt:lpstr>計畫資源</vt:lpstr>
      <vt:lpstr>船頭另一端 海角轉個彎</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2014-09-17T08:45:22Z</dcterms:created>
  <dcterms:modified xsi:type="dcterms:W3CDTF">2014-10-27T09:54:40Z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TC029239449991</vt:lpwstr>
  </property>
</Properties>
</file>